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9.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4"/>
  </p:sldMasterIdLst>
  <p:notesMasterIdLst>
    <p:notesMasterId r:id="rId33"/>
  </p:notesMasterIdLst>
  <p:sldIdLst>
    <p:sldId id="256" r:id="rId5"/>
    <p:sldId id="257" r:id="rId6"/>
    <p:sldId id="259" r:id="rId7"/>
    <p:sldId id="260" r:id="rId8"/>
    <p:sldId id="270" r:id="rId9"/>
    <p:sldId id="263" r:id="rId10"/>
    <p:sldId id="264" r:id="rId11"/>
    <p:sldId id="265" r:id="rId12"/>
    <p:sldId id="266" r:id="rId13"/>
    <p:sldId id="267" r:id="rId14"/>
    <p:sldId id="268" r:id="rId15"/>
    <p:sldId id="269" r:id="rId16"/>
    <p:sldId id="275" r:id="rId17"/>
    <p:sldId id="276" r:id="rId18"/>
    <p:sldId id="279" r:id="rId19"/>
    <p:sldId id="282" r:id="rId20"/>
    <p:sldId id="286" r:id="rId21"/>
    <p:sldId id="285" r:id="rId22"/>
    <p:sldId id="271" r:id="rId23"/>
    <p:sldId id="273" r:id="rId24"/>
    <p:sldId id="288" r:id="rId25"/>
    <p:sldId id="272" r:id="rId26"/>
    <p:sldId id="274" r:id="rId27"/>
    <p:sldId id="284" r:id="rId28"/>
    <p:sldId id="277" r:id="rId29"/>
    <p:sldId id="278" r:id="rId30"/>
    <p:sldId id="287" r:id="rId31"/>
    <p:sldId id="283" r:id="rId32"/>
  </p:sldIdLst>
  <p:sldSz cx="12192000" cy="6858000"/>
  <p:notesSz cx="6858000" cy="169545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CA4B31E-1D4A-4673-855E-1FD709908C06}" v="854" dt="2020-05-15T03:17:21.919"/>
    <p1510:client id="{B8BCEDAA-5274-5B43-8DEA-54B35EE5B61C}" v="168" dt="2020-05-15T02:54:29.897"/>
  </p1510:revLst>
</p1510:revInfo>
</file>

<file path=ppt/tableStyles.xml><?xml version="1.0" encoding="utf-8"?>
<a:tblStyleLst xmlns:a="http://schemas.openxmlformats.org/drawingml/2006/main" def="{5C22544A-7EE6-4342-B048-85BDC9FD1C3A}">
  <a:tblStyle styleId="{5C22544A-7EE6-4342-B048-85BDC9FD1C3A}" styleName="Stijl, gemiddeld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8799B23B-EC83-4686-B30A-512413B5E67A}" styleName="Stijl, licht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3B4B98B0-60AC-42C2-AFA5-B58CD77FA1E5}" styleName="Stijl, licht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63317" autoAdjust="0"/>
  </p:normalViewPr>
  <p:slideViewPr>
    <p:cSldViewPr snapToGrid="0">
      <p:cViewPr varScale="1">
        <p:scale>
          <a:sx n="54" d="100"/>
          <a:sy n="54" d="100"/>
        </p:scale>
        <p:origin x="917" y="5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microsoft.com/office/2015/10/relationships/revisionInfo" Target="revisionInfo.xml"/><Relationship Id="rId21" Type="http://schemas.openxmlformats.org/officeDocument/2006/relationships/slide" Target="slides/slide17.xml"/><Relationship Id="rId34"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notesMaster" Target="notesMasters/notesMaster1.xml"/><Relationship Id="rId38" Type="http://schemas.microsoft.com/office/2016/11/relationships/changesInfo" Target="changesInfos/changesInfo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viewProps" Target="viewProps.xml"/><Relationship Id="rId8" Type="http://schemas.openxmlformats.org/officeDocument/2006/relationships/slide" Target="slides/slide4.xml"/><Relationship Id="rId3" Type="http://schemas.openxmlformats.org/officeDocument/2006/relationships/customXml" Target="../customXml/item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tefanie Vanlerberghe" userId="e7f22dee-b275-4c7c-a74a-3336c86bcd05" providerId="ADAL" clId="{0CA4B31E-1D4A-4673-855E-1FD709908C06}"/>
    <pc:docChg chg="undo custSel mod addSld delSld modSld sldOrd">
      <pc:chgData name="Stefanie Vanlerberghe" userId="e7f22dee-b275-4c7c-a74a-3336c86bcd05" providerId="ADAL" clId="{0CA4B31E-1D4A-4673-855E-1FD709908C06}" dt="2020-05-15T03:43:43.341" v="8535" actId="20577"/>
      <pc:docMkLst>
        <pc:docMk/>
      </pc:docMkLst>
      <pc:sldChg chg="addSp delSp modSp mod setBg delDesignElem modNotesTx">
        <pc:chgData name="Stefanie Vanlerberghe" userId="e7f22dee-b275-4c7c-a74a-3336c86bcd05" providerId="ADAL" clId="{0CA4B31E-1D4A-4673-855E-1FD709908C06}" dt="2020-05-15T03:02:52.546" v="5167" actId="790"/>
        <pc:sldMkLst>
          <pc:docMk/>
          <pc:sldMk cId="200913818" sldId="256"/>
        </pc:sldMkLst>
        <pc:spChg chg="mod">
          <ac:chgData name="Stefanie Vanlerberghe" userId="e7f22dee-b275-4c7c-a74a-3336c86bcd05" providerId="ADAL" clId="{0CA4B31E-1D4A-4673-855E-1FD709908C06}" dt="2020-05-08T14:28:51.993" v="2097" actId="26606"/>
          <ac:spMkLst>
            <pc:docMk/>
            <pc:sldMk cId="200913818" sldId="256"/>
            <ac:spMk id="2" creationId="{DBE2D034-C1E4-480D-AED2-B0A79B69649A}"/>
          </ac:spMkLst>
        </pc:spChg>
        <pc:spChg chg="mod">
          <ac:chgData name="Stefanie Vanlerberghe" userId="e7f22dee-b275-4c7c-a74a-3336c86bcd05" providerId="ADAL" clId="{0CA4B31E-1D4A-4673-855E-1FD709908C06}" dt="2020-05-08T14:28:51.993" v="2097" actId="26606"/>
          <ac:spMkLst>
            <pc:docMk/>
            <pc:sldMk cId="200913818" sldId="256"/>
            <ac:spMk id="3" creationId="{E529B136-E906-421D-8E2C-9D3456FC5C81}"/>
          </ac:spMkLst>
        </pc:spChg>
        <pc:spChg chg="add del">
          <ac:chgData name="Stefanie Vanlerberghe" userId="e7f22dee-b275-4c7c-a74a-3336c86bcd05" providerId="ADAL" clId="{0CA4B31E-1D4A-4673-855E-1FD709908C06}" dt="2020-05-08T14:28:51.972" v="2096" actId="26606"/>
          <ac:spMkLst>
            <pc:docMk/>
            <pc:sldMk cId="200913818" sldId="256"/>
            <ac:spMk id="6" creationId="{A601F395-3079-4179-84BA-6654D9F8258F}"/>
          </ac:spMkLst>
        </pc:spChg>
        <pc:spChg chg="del">
          <ac:chgData name="Stefanie Vanlerberghe" userId="e7f22dee-b275-4c7c-a74a-3336c86bcd05" providerId="ADAL" clId="{0CA4B31E-1D4A-4673-855E-1FD709908C06}" dt="2020-05-08T14:23:16.096" v="2077"/>
          <ac:spMkLst>
            <pc:docMk/>
            <pc:sldMk cId="200913818" sldId="256"/>
            <ac:spMk id="8" creationId="{23962611-DFD5-4092-AAFD-559E3DFCE2C9}"/>
          </ac:spMkLst>
        </pc:spChg>
        <pc:spChg chg="add del">
          <ac:chgData name="Stefanie Vanlerberghe" userId="e7f22dee-b275-4c7c-a74a-3336c86bcd05" providerId="ADAL" clId="{0CA4B31E-1D4A-4673-855E-1FD709908C06}" dt="2020-05-08T14:28:51.972" v="2096" actId="26606"/>
          <ac:spMkLst>
            <pc:docMk/>
            <pc:sldMk cId="200913818" sldId="256"/>
            <ac:spMk id="12" creationId="{B15DEAD7-09E6-42D9-9D03-43E6EA3E0564}"/>
          </ac:spMkLst>
        </pc:spChg>
        <pc:spChg chg="add">
          <ac:chgData name="Stefanie Vanlerberghe" userId="e7f22dee-b275-4c7c-a74a-3336c86bcd05" providerId="ADAL" clId="{0CA4B31E-1D4A-4673-855E-1FD709908C06}" dt="2020-05-08T14:28:51.993" v="2097" actId="26606"/>
          <ac:spMkLst>
            <pc:docMk/>
            <pc:sldMk cId="200913818" sldId="256"/>
            <ac:spMk id="14" creationId="{43B4841E-E6B6-48C3-BA02-F73659C6DAA1}"/>
          </ac:spMkLst>
        </pc:spChg>
        <pc:spChg chg="add">
          <ac:chgData name="Stefanie Vanlerberghe" userId="e7f22dee-b275-4c7c-a74a-3336c86bcd05" providerId="ADAL" clId="{0CA4B31E-1D4A-4673-855E-1FD709908C06}" dt="2020-05-08T14:28:51.993" v="2097" actId="26606"/>
          <ac:spMkLst>
            <pc:docMk/>
            <pc:sldMk cId="200913818" sldId="256"/>
            <ac:spMk id="15" creationId="{3E5F7785-4545-4A24-9709-5B34B5748283}"/>
          </ac:spMkLst>
        </pc:spChg>
        <pc:picChg chg="add del">
          <ac:chgData name="Stefanie Vanlerberghe" userId="e7f22dee-b275-4c7c-a74a-3336c86bcd05" providerId="ADAL" clId="{0CA4B31E-1D4A-4673-855E-1FD709908C06}" dt="2020-05-08T14:28:51.972" v="2096" actId="26606"/>
          <ac:picMkLst>
            <pc:docMk/>
            <pc:sldMk cId="200913818" sldId="256"/>
            <ac:picMk id="5" creationId="{BB28D430-56EA-45B9-8632-927BEBF02975}"/>
          </ac:picMkLst>
        </pc:picChg>
        <pc:picChg chg="del">
          <ac:chgData name="Stefanie Vanlerberghe" userId="e7f22dee-b275-4c7c-a74a-3336c86bcd05" providerId="ADAL" clId="{0CA4B31E-1D4A-4673-855E-1FD709908C06}" dt="2020-05-08T14:23:16.096" v="2077"/>
          <ac:picMkLst>
            <pc:docMk/>
            <pc:sldMk cId="200913818" sldId="256"/>
            <ac:picMk id="10" creationId="{2270F1FA-0425-408F-9861-80BF5AFB276D}"/>
          </ac:picMkLst>
        </pc:picChg>
      </pc:sldChg>
      <pc:sldChg chg="addSp delSp modSp mod setBg delDesignElem modNotesTx">
        <pc:chgData name="Stefanie Vanlerberghe" userId="e7f22dee-b275-4c7c-a74a-3336c86bcd05" providerId="ADAL" clId="{0CA4B31E-1D4A-4673-855E-1FD709908C06}" dt="2020-05-15T03:04:41.142" v="5345" actId="20577"/>
        <pc:sldMkLst>
          <pc:docMk/>
          <pc:sldMk cId="3269586721" sldId="257"/>
        </pc:sldMkLst>
        <pc:spChg chg="mod">
          <ac:chgData name="Stefanie Vanlerberghe" userId="e7f22dee-b275-4c7c-a74a-3336c86bcd05" providerId="ADAL" clId="{0CA4B31E-1D4A-4673-855E-1FD709908C06}" dt="2020-05-08T14:29:01.756" v="2098" actId="26606"/>
          <ac:spMkLst>
            <pc:docMk/>
            <pc:sldMk cId="3269586721" sldId="257"/>
            <ac:spMk id="2" creationId="{B681F8FD-4A66-408B-B793-AE2445E5ED56}"/>
          </ac:spMkLst>
        </pc:spChg>
        <pc:spChg chg="mod">
          <ac:chgData name="Stefanie Vanlerberghe" userId="e7f22dee-b275-4c7c-a74a-3336c86bcd05" providerId="ADAL" clId="{0CA4B31E-1D4A-4673-855E-1FD709908C06}" dt="2020-05-15T03:04:41.142" v="5345" actId="20577"/>
          <ac:spMkLst>
            <pc:docMk/>
            <pc:sldMk cId="3269586721" sldId="257"/>
            <ac:spMk id="3" creationId="{2A03F843-60C8-4E9B-B9B4-D39748D91809}"/>
          </ac:spMkLst>
        </pc:spChg>
        <pc:spChg chg="add">
          <ac:chgData name="Stefanie Vanlerberghe" userId="e7f22dee-b275-4c7c-a74a-3336c86bcd05" providerId="ADAL" clId="{0CA4B31E-1D4A-4673-855E-1FD709908C06}" dt="2020-05-08T14:29:01.756" v="2098" actId="26606"/>
          <ac:spMkLst>
            <pc:docMk/>
            <pc:sldMk cId="3269586721" sldId="257"/>
            <ac:spMk id="12" creationId="{D2605024-D495-44DE-8E2C-7CC6D9DE4931}"/>
          </ac:spMkLst>
        </pc:spChg>
        <pc:spChg chg="add">
          <ac:chgData name="Stefanie Vanlerberghe" userId="e7f22dee-b275-4c7c-a74a-3336c86bcd05" providerId="ADAL" clId="{0CA4B31E-1D4A-4673-855E-1FD709908C06}" dt="2020-05-08T14:29:01.756" v="2098" actId="26606"/>
          <ac:spMkLst>
            <pc:docMk/>
            <pc:sldMk cId="3269586721" sldId="257"/>
            <ac:spMk id="14" creationId="{193B4D39-528C-40FB-878B-52DE537FF415}"/>
          </ac:spMkLst>
        </pc:spChg>
        <pc:spChg chg="add">
          <ac:chgData name="Stefanie Vanlerberghe" userId="e7f22dee-b275-4c7c-a74a-3336c86bcd05" providerId="ADAL" clId="{0CA4B31E-1D4A-4673-855E-1FD709908C06}" dt="2020-05-08T14:29:01.756" v="2098" actId="26606"/>
          <ac:spMkLst>
            <pc:docMk/>
            <pc:sldMk cId="3269586721" sldId="257"/>
            <ac:spMk id="16" creationId="{291A952A-0714-40AF-9882-2415CB241157}"/>
          </ac:spMkLst>
        </pc:spChg>
        <pc:spChg chg="add">
          <ac:chgData name="Stefanie Vanlerberghe" userId="e7f22dee-b275-4c7c-a74a-3336c86bcd05" providerId="ADAL" clId="{0CA4B31E-1D4A-4673-855E-1FD709908C06}" dt="2020-05-08T14:29:01.756" v="2098" actId="26606"/>
          <ac:spMkLst>
            <pc:docMk/>
            <pc:sldMk cId="3269586721" sldId="257"/>
            <ac:spMk id="18" creationId="{8F234F23-3DFE-4A39-8344-1D906E90B828}"/>
          </ac:spMkLst>
        </pc:spChg>
        <pc:spChg chg="del">
          <ac:chgData name="Stefanie Vanlerberghe" userId="e7f22dee-b275-4c7c-a74a-3336c86bcd05" providerId="ADAL" clId="{0CA4B31E-1D4A-4673-855E-1FD709908C06}" dt="2020-05-08T14:23:16.096" v="2077"/>
          <ac:spMkLst>
            <pc:docMk/>
            <pc:sldMk cId="3269586721" sldId="257"/>
            <ac:spMk id="38" creationId="{4DDC36B8-6E44-43F5-8AE2-25B9B900C74A}"/>
          </ac:spMkLst>
        </pc:spChg>
        <pc:spChg chg="del">
          <ac:chgData name="Stefanie Vanlerberghe" userId="e7f22dee-b275-4c7c-a74a-3336c86bcd05" providerId="ADAL" clId="{0CA4B31E-1D4A-4673-855E-1FD709908C06}" dt="2020-05-08T14:23:16.096" v="2077"/>
          <ac:spMkLst>
            <pc:docMk/>
            <pc:sldMk cId="3269586721" sldId="257"/>
            <ac:spMk id="42" creationId="{E19AE5D7-7DEA-4F95-852E-A9CC3D231AD9}"/>
          </ac:spMkLst>
        </pc:spChg>
        <pc:picChg chg="mod ord">
          <ac:chgData name="Stefanie Vanlerberghe" userId="e7f22dee-b275-4c7c-a74a-3336c86bcd05" providerId="ADAL" clId="{0CA4B31E-1D4A-4673-855E-1FD709908C06}" dt="2020-05-08T14:29:01.756" v="2098" actId="26606"/>
          <ac:picMkLst>
            <pc:docMk/>
            <pc:sldMk cId="3269586721" sldId="257"/>
            <ac:picMk id="4" creationId="{F3274F02-3F5B-4CA3-9C39-F0B6FDF849EA}"/>
          </ac:picMkLst>
        </pc:picChg>
        <pc:picChg chg="mod">
          <ac:chgData name="Stefanie Vanlerberghe" userId="e7f22dee-b275-4c7c-a74a-3336c86bcd05" providerId="ADAL" clId="{0CA4B31E-1D4A-4673-855E-1FD709908C06}" dt="2020-05-08T14:29:01.756" v="2098" actId="26606"/>
          <ac:picMkLst>
            <pc:docMk/>
            <pc:sldMk cId="3269586721" sldId="257"/>
            <ac:picMk id="5" creationId="{955D9634-C416-4DE8-9DB3-1AC3827FBB95}"/>
          </ac:picMkLst>
        </pc:picChg>
        <pc:picChg chg="mod">
          <ac:chgData name="Stefanie Vanlerberghe" userId="e7f22dee-b275-4c7c-a74a-3336c86bcd05" providerId="ADAL" clId="{0CA4B31E-1D4A-4673-855E-1FD709908C06}" dt="2020-05-08T14:29:01.756" v="2098" actId="26606"/>
          <ac:picMkLst>
            <pc:docMk/>
            <pc:sldMk cId="3269586721" sldId="257"/>
            <ac:picMk id="7" creationId="{3A2942B3-7E53-438E-AD06-914A2032545F}"/>
          </ac:picMkLst>
        </pc:picChg>
        <pc:picChg chg="del">
          <ac:chgData name="Stefanie Vanlerberghe" userId="e7f22dee-b275-4c7c-a74a-3336c86bcd05" providerId="ADAL" clId="{0CA4B31E-1D4A-4673-855E-1FD709908C06}" dt="2020-05-08T14:23:16.096" v="2077"/>
          <ac:picMkLst>
            <pc:docMk/>
            <pc:sldMk cId="3269586721" sldId="257"/>
            <ac:picMk id="40" creationId="{1EF3EBEE-8294-4CB1-ADB6-2CB9EEB2F8E9}"/>
          </ac:picMkLst>
        </pc:picChg>
      </pc:sldChg>
      <pc:sldChg chg="modSp del">
        <pc:chgData name="Stefanie Vanlerberghe" userId="e7f22dee-b275-4c7c-a74a-3336c86bcd05" providerId="ADAL" clId="{0CA4B31E-1D4A-4673-855E-1FD709908C06}" dt="2020-05-08T13:24:40.981" v="597" actId="2696"/>
        <pc:sldMkLst>
          <pc:docMk/>
          <pc:sldMk cId="1941389958" sldId="258"/>
        </pc:sldMkLst>
        <pc:spChg chg="mod">
          <ac:chgData name="Stefanie Vanlerberghe" userId="e7f22dee-b275-4c7c-a74a-3336c86bcd05" providerId="ADAL" clId="{0CA4B31E-1D4A-4673-855E-1FD709908C06}" dt="2020-05-08T13:13:53.882" v="384" actId="27636"/>
          <ac:spMkLst>
            <pc:docMk/>
            <pc:sldMk cId="1941389958" sldId="258"/>
            <ac:spMk id="4" creationId="{DCF23033-4D38-43D5-9A2F-3B7CA4E8F7A2}"/>
          </ac:spMkLst>
        </pc:spChg>
        <pc:spChg chg="mod">
          <ac:chgData name="Stefanie Vanlerberghe" userId="e7f22dee-b275-4c7c-a74a-3336c86bcd05" providerId="ADAL" clId="{0CA4B31E-1D4A-4673-855E-1FD709908C06}" dt="2020-05-08T13:14:11.401" v="400" actId="14100"/>
          <ac:spMkLst>
            <pc:docMk/>
            <pc:sldMk cId="1941389958" sldId="258"/>
            <ac:spMk id="5" creationId="{29CC1E81-1909-4EC2-8313-ABD39490E95F}"/>
          </ac:spMkLst>
        </pc:spChg>
        <pc:spChg chg="mod">
          <ac:chgData name="Stefanie Vanlerberghe" userId="e7f22dee-b275-4c7c-a74a-3336c86bcd05" providerId="ADAL" clId="{0CA4B31E-1D4A-4673-855E-1FD709908C06}" dt="2020-05-08T13:13:56.843" v="399" actId="20577"/>
          <ac:spMkLst>
            <pc:docMk/>
            <pc:sldMk cId="1941389958" sldId="258"/>
            <ac:spMk id="6" creationId="{778EF805-E9AC-4A6D-BC3B-47808E0D68A5}"/>
          </ac:spMkLst>
        </pc:spChg>
      </pc:sldChg>
      <pc:sldChg chg="addSp delSp modSp add mod setBg delDesignElem modNotesTx">
        <pc:chgData name="Stefanie Vanlerberghe" userId="e7f22dee-b275-4c7c-a74a-3336c86bcd05" providerId="ADAL" clId="{0CA4B31E-1D4A-4673-855E-1FD709908C06}" dt="2020-05-15T03:12:07.524" v="6000" actId="20577"/>
        <pc:sldMkLst>
          <pc:docMk/>
          <pc:sldMk cId="1367518776" sldId="259"/>
        </pc:sldMkLst>
        <pc:spChg chg="mod">
          <ac:chgData name="Stefanie Vanlerberghe" userId="e7f22dee-b275-4c7c-a74a-3336c86bcd05" providerId="ADAL" clId="{0CA4B31E-1D4A-4673-855E-1FD709908C06}" dt="2020-05-10T03:22:53.114" v="2906" actId="26606"/>
          <ac:spMkLst>
            <pc:docMk/>
            <pc:sldMk cId="1367518776" sldId="259"/>
            <ac:spMk id="2" creationId="{FD57B7CF-398A-47C4-89E5-6948E86B0242}"/>
          </ac:spMkLst>
        </pc:spChg>
        <pc:spChg chg="del">
          <ac:chgData name="Stefanie Vanlerberghe" userId="e7f22dee-b275-4c7c-a74a-3336c86bcd05" providerId="ADAL" clId="{0CA4B31E-1D4A-4673-855E-1FD709908C06}" dt="2020-05-08T13:17:16.200" v="431" actId="1032"/>
          <ac:spMkLst>
            <pc:docMk/>
            <pc:sldMk cId="1367518776" sldId="259"/>
            <ac:spMk id="3" creationId="{BAD2250C-8080-4B3A-952B-E91DDBA60D8A}"/>
          </ac:spMkLst>
        </pc:spChg>
        <pc:spChg chg="add del">
          <ac:chgData name="Stefanie Vanlerberghe" userId="e7f22dee-b275-4c7c-a74a-3336c86bcd05" providerId="ADAL" clId="{0CA4B31E-1D4A-4673-855E-1FD709908C06}" dt="2020-05-08T13:19:40.524" v="544" actId="26606"/>
          <ac:spMkLst>
            <pc:docMk/>
            <pc:sldMk cId="1367518776" sldId="259"/>
            <ac:spMk id="9" creationId="{96918796-2918-40D6-BE3A-4600C47FCD42}"/>
          </ac:spMkLst>
        </pc:spChg>
        <pc:spChg chg="add del">
          <ac:chgData name="Stefanie Vanlerberghe" userId="e7f22dee-b275-4c7c-a74a-3336c86bcd05" providerId="ADAL" clId="{0CA4B31E-1D4A-4673-855E-1FD709908C06}" dt="2020-05-08T13:24:30.772" v="596" actId="26606"/>
          <ac:spMkLst>
            <pc:docMk/>
            <pc:sldMk cId="1367518776" sldId="259"/>
            <ac:spMk id="18" creationId="{42285737-90EE-47DC-AC80-8AE156B11969}"/>
          </ac:spMkLst>
        </pc:spChg>
        <pc:spChg chg="add del">
          <ac:chgData name="Stefanie Vanlerberghe" userId="e7f22dee-b275-4c7c-a74a-3336c86bcd05" providerId="ADAL" clId="{0CA4B31E-1D4A-4673-855E-1FD709908C06}" dt="2020-05-08T14:23:16.096" v="2077"/>
          <ac:spMkLst>
            <pc:docMk/>
            <pc:sldMk cId="1367518776" sldId="259"/>
            <ac:spMk id="23" creationId="{0499AD7B-99D4-4755-8966-F7BA0426904B}"/>
          </ac:spMkLst>
        </pc:spChg>
        <pc:grpChg chg="add del">
          <ac:chgData name="Stefanie Vanlerberghe" userId="e7f22dee-b275-4c7c-a74a-3336c86bcd05" providerId="ADAL" clId="{0CA4B31E-1D4A-4673-855E-1FD709908C06}" dt="2020-05-08T13:24:30.772" v="596" actId="26606"/>
          <ac:grpSpMkLst>
            <pc:docMk/>
            <pc:sldMk cId="1367518776" sldId="259"/>
            <ac:grpSpMk id="11" creationId="{B57BDC17-F1B3-455F-BBF1-680AA1F25C06}"/>
          </ac:grpSpMkLst>
        </pc:grpChg>
        <pc:graphicFrameChg chg="add mod ord modGraphic">
          <ac:chgData name="Stefanie Vanlerberghe" userId="e7f22dee-b275-4c7c-a74a-3336c86bcd05" providerId="ADAL" clId="{0CA4B31E-1D4A-4673-855E-1FD709908C06}" dt="2020-05-10T03:22:53.114" v="2906" actId="26606"/>
          <ac:graphicFrameMkLst>
            <pc:docMk/>
            <pc:sldMk cId="1367518776" sldId="259"/>
            <ac:graphicFrameMk id="4" creationId="{32D98714-4350-4BFF-8BF1-B12D30A5BCE5}"/>
          </ac:graphicFrameMkLst>
        </pc:graphicFrameChg>
        <pc:picChg chg="add del mod">
          <ac:chgData name="Stefanie Vanlerberghe" userId="e7f22dee-b275-4c7c-a74a-3336c86bcd05" providerId="ADAL" clId="{0CA4B31E-1D4A-4673-855E-1FD709908C06}" dt="2020-05-10T02:52:39.369" v="2747" actId="478"/>
          <ac:picMkLst>
            <pc:docMk/>
            <pc:sldMk cId="1367518776" sldId="259"/>
            <ac:picMk id="5" creationId="{1A21691E-A825-4C31-84B3-486BC9F44883}"/>
          </ac:picMkLst>
        </pc:picChg>
        <pc:picChg chg="add del mod">
          <ac:chgData name="Stefanie Vanlerberghe" userId="e7f22dee-b275-4c7c-a74a-3336c86bcd05" providerId="ADAL" clId="{0CA4B31E-1D4A-4673-855E-1FD709908C06}" dt="2020-05-10T02:55:42.129" v="2750" actId="478"/>
          <ac:picMkLst>
            <pc:docMk/>
            <pc:sldMk cId="1367518776" sldId="259"/>
            <ac:picMk id="7" creationId="{C438EB5E-94DF-4D02-A28A-A45AF3B9E425}"/>
          </ac:picMkLst>
        </pc:picChg>
        <pc:picChg chg="add del mod">
          <ac:chgData name="Stefanie Vanlerberghe" userId="e7f22dee-b275-4c7c-a74a-3336c86bcd05" providerId="ADAL" clId="{0CA4B31E-1D4A-4673-855E-1FD709908C06}" dt="2020-05-10T02:47:49.377" v="2742" actId="478"/>
          <ac:picMkLst>
            <pc:docMk/>
            <pc:sldMk cId="1367518776" sldId="259"/>
            <ac:picMk id="9" creationId="{CA076E8D-C741-425E-8F0C-00222887A337}"/>
          </ac:picMkLst>
        </pc:picChg>
        <pc:picChg chg="add mod">
          <ac:chgData name="Stefanie Vanlerberghe" userId="e7f22dee-b275-4c7c-a74a-3336c86bcd05" providerId="ADAL" clId="{0CA4B31E-1D4A-4673-855E-1FD709908C06}" dt="2020-05-10T03:22:53.114" v="2906" actId="26606"/>
          <ac:picMkLst>
            <pc:docMk/>
            <pc:sldMk cId="1367518776" sldId="259"/>
            <ac:picMk id="11" creationId="{E4709DD9-B3D0-445D-896B-04B2EBEB2410}"/>
          </ac:picMkLst>
        </pc:picChg>
        <pc:picChg chg="add mod">
          <ac:chgData name="Stefanie Vanlerberghe" userId="e7f22dee-b275-4c7c-a74a-3336c86bcd05" providerId="ADAL" clId="{0CA4B31E-1D4A-4673-855E-1FD709908C06}" dt="2020-05-10T03:22:53.114" v="2906" actId="26606"/>
          <ac:picMkLst>
            <pc:docMk/>
            <pc:sldMk cId="1367518776" sldId="259"/>
            <ac:picMk id="13" creationId="{75254565-20DC-4FEC-8309-BEBA4AA8703A}"/>
          </ac:picMkLst>
        </pc:picChg>
        <pc:picChg chg="add mod">
          <ac:chgData name="Stefanie Vanlerberghe" userId="e7f22dee-b275-4c7c-a74a-3336c86bcd05" providerId="ADAL" clId="{0CA4B31E-1D4A-4673-855E-1FD709908C06}" dt="2020-05-10T03:22:53.114" v="2906" actId="26606"/>
          <ac:picMkLst>
            <pc:docMk/>
            <pc:sldMk cId="1367518776" sldId="259"/>
            <ac:picMk id="15" creationId="{5A5FDF51-3A89-430E-8650-1F5BDDAC7937}"/>
          </ac:picMkLst>
        </pc:picChg>
        <pc:picChg chg="add mod ord">
          <ac:chgData name="Stefanie Vanlerberghe" userId="e7f22dee-b275-4c7c-a74a-3336c86bcd05" providerId="ADAL" clId="{0CA4B31E-1D4A-4673-855E-1FD709908C06}" dt="2020-05-10T03:22:53.114" v="2906" actId="26606"/>
          <ac:picMkLst>
            <pc:docMk/>
            <pc:sldMk cId="1367518776" sldId="259"/>
            <ac:picMk id="17" creationId="{FC7DAB2E-18A9-41E8-B0A2-67F0B987CFED}"/>
          </ac:picMkLst>
        </pc:picChg>
        <pc:picChg chg="add del">
          <ac:chgData name="Stefanie Vanlerberghe" userId="e7f22dee-b275-4c7c-a74a-3336c86bcd05" providerId="ADAL" clId="{0CA4B31E-1D4A-4673-855E-1FD709908C06}" dt="2020-05-08T14:23:16.096" v="2077"/>
          <ac:picMkLst>
            <pc:docMk/>
            <pc:sldMk cId="1367518776" sldId="259"/>
            <ac:picMk id="25" creationId="{1A06F89A-489D-4383-94C5-42F7FF2E9A63}"/>
          </ac:picMkLst>
        </pc:picChg>
      </pc:sldChg>
      <pc:sldChg chg="addSp delSp modSp add mod setBg delDesignElem modNotesTx">
        <pc:chgData name="Stefanie Vanlerberghe" userId="e7f22dee-b275-4c7c-a74a-3336c86bcd05" providerId="ADAL" clId="{0CA4B31E-1D4A-4673-855E-1FD709908C06}" dt="2020-05-15T03:15:13.864" v="6408" actId="20577"/>
        <pc:sldMkLst>
          <pc:docMk/>
          <pc:sldMk cId="3682043836" sldId="260"/>
        </pc:sldMkLst>
        <pc:spChg chg="mod">
          <ac:chgData name="Stefanie Vanlerberghe" userId="e7f22dee-b275-4c7c-a74a-3336c86bcd05" providerId="ADAL" clId="{0CA4B31E-1D4A-4673-855E-1FD709908C06}" dt="2020-05-08T14:30:02.288" v="2102" actId="26606"/>
          <ac:spMkLst>
            <pc:docMk/>
            <pc:sldMk cId="3682043836" sldId="260"/>
            <ac:spMk id="2" creationId="{F9F008C6-2339-4225-B259-7B3A95ED38F2}"/>
          </ac:spMkLst>
        </pc:spChg>
        <pc:spChg chg="del mod">
          <ac:chgData name="Stefanie Vanlerberghe" userId="e7f22dee-b275-4c7c-a74a-3336c86bcd05" providerId="ADAL" clId="{0CA4B31E-1D4A-4673-855E-1FD709908C06}" dt="2020-05-08T13:24:21.264" v="595" actId="26606"/>
          <ac:spMkLst>
            <pc:docMk/>
            <pc:sldMk cId="3682043836" sldId="260"/>
            <ac:spMk id="3" creationId="{674029EF-4E25-4A9E-8CA3-99A34258A4AD}"/>
          </ac:spMkLst>
        </pc:spChg>
        <pc:spChg chg="add del">
          <ac:chgData name="Stefanie Vanlerberghe" userId="e7f22dee-b275-4c7c-a74a-3336c86bcd05" providerId="ADAL" clId="{0CA4B31E-1D4A-4673-855E-1FD709908C06}" dt="2020-05-08T13:21:25.003" v="584" actId="26606"/>
          <ac:spMkLst>
            <pc:docMk/>
            <pc:sldMk cId="3682043836" sldId="260"/>
            <ac:spMk id="8" creationId="{3B854194-185D-494D-905C-7C7CB2E30F6E}"/>
          </ac:spMkLst>
        </pc:spChg>
        <pc:spChg chg="add del">
          <ac:chgData name="Stefanie Vanlerberghe" userId="e7f22dee-b275-4c7c-a74a-3336c86bcd05" providerId="ADAL" clId="{0CA4B31E-1D4A-4673-855E-1FD709908C06}" dt="2020-05-08T13:21:25.003" v="584" actId="26606"/>
          <ac:spMkLst>
            <pc:docMk/>
            <pc:sldMk cId="3682043836" sldId="260"/>
            <ac:spMk id="10" creationId="{B4F5FA0D-0104-4987-8241-EFF7C85B88DE}"/>
          </ac:spMkLst>
        </pc:spChg>
        <pc:spChg chg="add del">
          <ac:chgData name="Stefanie Vanlerberghe" userId="e7f22dee-b275-4c7c-a74a-3336c86bcd05" providerId="ADAL" clId="{0CA4B31E-1D4A-4673-855E-1FD709908C06}" dt="2020-05-08T13:24:21.264" v="595" actId="26606"/>
          <ac:spMkLst>
            <pc:docMk/>
            <pc:sldMk cId="3682043836" sldId="260"/>
            <ac:spMk id="17" creationId="{3B854194-185D-494D-905C-7C7CB2E30F6E}"/>
          </ac:spMkLst>
        </pc:spChg>
        <pc:spChg chg="add del">
          <ac:chgData name="Stefanie Vanlerberghe" userId="e7f22dee-b275-4c7c-a74a-3336c86bcd05" providerId="ADAL" clId="{0CA4B31E-1D4A-4673-855E-1FD709908C06}" dt="2020-05-08T13:24:21.264" v="595" actId="26606"/>
          <ac:spMkLst>
            <pc:docMk/>
            <pc:sldMk cId="3682043836" sldId="260"/>
            <ac:spMk id="19" creationId="{B4F5FA0D-0104-4987-8241-EFF7C85B88DE}"/>
          </ac:spMkLst>
        </pc:spChg>
        <pc:spChg chg="add del">
          <ac:chgData name="Stefanie Vanlerberghe" userId="e7f22dee-b275-4c7c-a74a-3336c86bcd05" providerId="ADAL" clId="{0CA4B31E-1D4A-4673-855E-1FD709908C06}" dt="2020-05-08T14:30:02.233" v="2101" actId="26606"/>
          <ac:spMkLst>
            <pc:docMk/>
            <pc:sldMk cId="3682043836" sldId="260"/>
            <ac:spMk id="25" creationId="{C38E665F-010A-4CF3-9B64-5888D0D74550}"/>
          </ac:spMkLst>
        </pc:spChg>
        <pc:spChg chg="add del">
          <ac:chgData name="Stefanie Vanlerberghe" userId="e7f22dee-b275-4c7c-a74a-3336c86bcd05" providerId="ADAL" clId="{0CA4B31E-1D4A-4673-855E-1FD709908C06}" dt="2020-05-08T13:25:12.346" v="621" actId="26606"/>
          <ac:spMkLst>
            <pc:docMk/>
            <pc:sldMk cId="3682043836" sldId="260"/>
            <ac:spMk id="28" creationId="{0499AD7B-99D4-4755-8966-F7BA0426904B}"/>
          </ac:spMkLst>
        </pc:spChg>
        <pc:spChg chg="add del">
          <ac:chgData name="Stefanie Vanlerberghe" userId="e7f22dee-b275-4c7c-a74a-3336c86bcd05" providerId="ADAL" clId="{0CA4B31E-1D4A-4673-855E-1FD709908C06}" dt="2020-05-08T14:23:16.096" v="2077"/>
          <ac:spMkLst>
            <pc:docMk/>
            <pc:sldMk cId="3682043836" sldId="260"/>
            <ac:spMk id="35" creationId="{0499AD7B-99D4-4755-8966-F7BA0426904B}"/>
          </ac:spMkLst>
        </pc:spChg>
        <pc:graphicFrameChg chg="add mod modGraphic">
          <ac:chgData name="Stefanie Vanlerberghe" userId="e7f22dee-b275-4c7c-a74a-3336c86bcd05" providerId="ADAL" clId="{0CA4B31E-1D4A-4673-855E-1FD709908C06}" dt="2020-05-09T03:29:19.794" v="2285" actId="207"/>
          <ac:graphicFrameMkLst>
            <pc:docMk/>
            <pc:sldMk cId="3682043836" sldId="260"/>
            <ac:graphicFrameMk id="23" creationId="{D773A849-9508-4B74-839A-F3784BC93B83}"/>
          </ac:graphicFrameMkLst>
        </pc:graphicFrameChg>
        <pc:picChg chg="add del">
          <ac:chgData name="Stefanie Vanlerberghe" userId="e7f22dee-b275-4c7c-a74a-3336c86bcd05" providerId="ADAL" clId="{0CA4B31E-1D4A-4673-855E-1FD709908C06}" dt="2020-05-08T13:21:25.003" v="584" actId="26606"/>
          <ac:picMkLst>
            <pc:docMk/>
            <pc:sldMk cId="3682043836" sldId="260"/>
            <ac:picMk id="12" creationId="{2897127E-6CEF-446C-BE87-93B7C46E49D1}"/>
          </ac:picMkLst>
        </pc:picChg>
        <pc:picChg chg="add del">
          <ac:chgData name="Stefanie Vanlerberghe" userId="e7f22dee-b275-4c7c-a74a-3336c86bcd05" providerId="ADAL" clId="{0CA4B31E-1D4A-4673-855E-1FD709908C06}" dt="2020-05-08T13:24:21.264" v="595" actId="26606"/>
          <ac:picMkLst>
            <pc:docMk/>
            <pc:sldMk cId="3682043836" sldId="260"/>
            <ac:picMk id="21" creationId="{2897127E-6CEF-446C-BE87-93B7C46E49D1}"/>
          </ac:picMkLst>
        </pc:picChg>
        <pc:picChg chg="add del">
          <ac:chgData name="Stefanie Vanlerberghe" userId="e7f22dee-b275-4c7c-a74a-3336c86bcd05" providerId="ADAL" clId="{0CA4B31E-1D4A-4673-855E-1FD709908C06}" dt="2020-05-08T13:25:12.346" v="621" actId="26606"/>
          <ac:picMkLst>
            <pc:docMk/>
            <pc:sldMk cId="3682043836" sldId="260"/>
            <ac:picMk id="30" creationId="{1A06F89A-489D-4383-94C5-42F7FF2E9A63}"/>
          </ac:picMkLst>
        </pc:picChg>
        <pc:picChg chg="add del">
          <ac:chgData name="Stefanie Vanlerberghe" userId="e7f22dee-b275-4c7c-a74a-3336c86bcd05" providerId="ADAL" clId="{0CA4B31E-1D4A-4673-855E-1FD709908C06}" dt="2020-05-08T14:23:16.096" v="2077"/>
          <ac:picMkLst>
            <pc:docMk/>
            <pc:sldMk cId="3682043836" sldId="260"/>
            <ac:picMk id="37" creationId="{1A06F89A-489D-4383-94C5-42F7FF2E9A63}"/>
          </ac:picMkLst>
        </pc:picChg>
      </pc:sldChg>
      <pc:sldChg chg="add del">
        <pc:chgData name="Stefanie Vanlerberghe" userId="e7f22dee-b275-4c7c-a74a-3336c86bcd05" providerId="ADAL" clId="{0CA4B31E-1D4A-4673-855E-1FD709908C06}" dt="2020-05-08T13:26:05.875" v="625" actId="2696"/>
        <pc:sldMkLst>
          <pc:docMk/>
          <pc:sldMk cId="2372173258" sldId="261"/>
        </pc:sldMkLst>
      </pc:sldChg>
      <pc:sldChg chg="addSp delSp modSp add del">
        <pc:chgData name="Stefanie Vanlerberghe" userId="e7f22dee-b275-4c7c-a74a-3336c86bcd05" providerId="ADAL" clId="{0CA4B31E-1D4A-4673-855E-1FD709908C06}" dt="2020-05-08T13:36:30.913" v="1138" actId="2696"/>
        <pc:sldMkLst>
          <pc:docMk/>
          <pc:sldMk cId="4175219996" sldId="262"/>
        </pc:sldMkLst>
        <pc:spChg chg="del">
          <ac:chgData name="Stefanie Vanlerberghe" userId="e7f22dee-b275-4c7c-a74a-3336c86bcd05" providerId="ADAL" clId="{0CA4B31E-1D4A-4673-855E-1FD709908C06}" dt="2020-05-08T13:26:02.096" v="624"/>
          <ac:spMkLst>
            <pc:docMk/>
            <pc:sldMk cId="4175219996" sldId="262"/>
            <ac:spMk id="2" creationId="{29EF2499-0630-413A-80E0-36655B0B87DB}"/>
          </ac:spMkLst>
        </pc:spChg>
        <pc:spChg chg="del">
          <ac:chgData name="Stefanie Vanlerberghe" userId="e7f22dee-b275-4c7c-a74a-3336c86bcd05" providerId="ADAL" clId="{0CA4B31E-1D4A-4673-855E-1FD709908C06}" dt="2020-05-08T13:26:02.096" v="624"/>
          <ac:spMkLst>
            <pc:docMk/>
            <pc:sldMk cId="4175219996" sldId="262"/>
            <ac:spMk id="3" creationId="{37857679-1D17-4109-AA71-C3B954E12E69}"/>
          </ac:spMkLst>
        </pc:spChg>
        <pc:spChg chg="del">
          <ac:chgData name="Stefanie Vanlerberghe" userId="e7f22dee-b275-4c7c-a74a-3336c86bcd05" providerId="ADAL" clId="{0CA4B31E-1D4A-4673-855E-1FD709908C06}" dt="2020-05-08T13:26:02.096" v="624"/>
          <ac:spMkLst>
            <pc:docMk/>
            <pc:sldMk cId="4175219996" sldId="262"/>
            <ac:spMk id="4" creationId="{8A8A995C-4890-46C8-994B-130BC1870EC9}"/>
          </ac:spMkLst>
        </pc:spChg>
        <pc:spChg chg="add mod">
          <ac:chgData name="Stefanie Vanlerberghe" userId="e7f22dee-b275-4c7c-a74a-3336c86bcd05" providerId="ADAL" clId="{0CA4B31E-1D4A-4673-855E-1FD709908C06}" dt="2020-05-08T13:26:12.043" v="633" actId="20577"/>
          <ac:spMkLst>
            <pc:docMk/>
            <pc:sldMk cId="4175219996" sldId="262"/>
            <ac:spMk id="5" creationId="{C4CDE08F-5D15-421E-B72C-E8BFC54F3C0D}"/>
          </ac:spMkLst>
        </pc:spChg>
        <pc:spChg chg="add mod">
          <ac:chgData name="Stefanie Vanlerberghe" userId="e7f22dee-b275-4c7c-a74a-3336c86bcd05" providerId="ADAL" clId="{0CA4B31E-1D4A-4673-855E-1FD709908C06}" dt="2020-05-08T13:26:55.953" v="724" actId="14100"/>
          <ac:spMkLst>
            <pc:docMk/>
            <pc:sldMk cId="4175219996" sldId="262"/>
            <ac:spMk id="6" creationId="{E27B432E-ABD6-4F4A-AFF2-BD9FC54294CA}"/>
          </ac:spMkLst>
        </pc:spChg>
        <pc:spChg chg="add mod">
          <ac:chgData name="Stefanie Vanlerberghe" userId="e7f22dee-b275-4c7c-a74a-3336c86bcd05" providerId="ADAL" clId="{0CA4B31E-1D4A-4673-855E-1FD709908C06}" dt="2020-05-08T13:27:44.608" v="799" actId="5793"/>
          <ac:spMkLst>
            <pc:docMk/>
            <pc:sldMk cId="4175219996" sldId="262"/>
            <ac:spMk id="7" creationId="{3EFC9491-6DF3-42DA-940B-823610F0FA54}"/>
          </ac:spMkLst>
        </pc:spChg>
        <pc:spChg chg="add mod">
          <ac:chgData name="Stefanie Vanlerberghe" userId="e7f22dee-b275-4c7c-a74a-3336c86bcd05" providerId="ADAL" clId="{0CA4B31E-1D4A-4673-855E-1FD709908C06}" dt="2020-05-08T13:26:44.641" v="723" actId="20577"/>
          <ac:spMkLst>
            <pc:docMk/>
            <pc:sldMk cId="4175219996" sldId="262"/>
            <ac:spMk id="8" creationId="{2697AD2F-64D2-4D4B-A4A7-60B049DAE355}"/>
          </ac:spMkLst>
        </pc:spChg>
        <pc:spChg chg="add mod">
          <ac:chgData name="Stefanie Vanlerberghe" userId="e7f22dee-b275-4c7c-a74a-3336c86bcd05" providerId="ADAL" clId="{0CA4B31E-1D4A-4673-855E-1FD709908C06}" dt="2020-05-08T13:28:40.154" v="846" actId="20577"/>
          <ac:spMkLst>
            <pc:docMk/>
            <pc:sldMk cId="4175219996" sldId="262"/>
            <ac:spMk id="9" creationId="{B82057CA-7EC9-4F4F-B489-684FE37BA339}"/>
          </ac:spMkLst>
        </pc:spChg>
      </pc:sldChg>
      <pc:sldChg chg="addSp delSp modSp add mod ord setBg delDesignElem modNotesTx">
        <pc:chgData name="Stefanie Vanlerberghe" userId="e7f22dee-b275-4c7c-a74a-3336c86bcd05" providerId="ADAL" clId="{0CA4B31E-1D4A-4673-855E-1FD709908C06}" dt="2020-05-15T03:25:50.882" v="7657" actId="20577"/>
        <pc:sldMkLst>
          <pc:docMk/>
          <pc:sldMk cId="99232810" sldId="263"/>
        </pc:sldMkLst>
        <pc:spChg chg="mod">
          <ac:chgData name="Stefanie Vanlerberghe" userId="e7f22dee-b275-4c7c-a74a-3336c86bcd05" providerId="ADAL" clId="{0CA4B31E-1D4A-4673-855E-1FD709908C06}" dt="2020-05-10T03:08:47.100" v="2845" actId="14100"/>
          <ac:spMkLst>
            <pc:docMk/>
            <pc:sldMk cId="99232810" sldId="263"/>
            <ac:spMk id="2" creationId="{B681F8FD-4A66-408B-B793-AE2445E5ED56}"/>
          </ac:spMkLst>
        </pc:spChg>
        <pc:spChg chg="del mod">
          <ac:chgData name="Stefanie Vanlerberghe" userId="e7f22dee-b275-4c7c-a74a-3336c86bcd05" providerId="ADAL" clId="{0CA4B31E-1D4A-4673-855E-1FD709908C06}" dt="2020-05-08T13:34:57.822" v="1134" actId="478"/>
          <ac:spMkLst>
            <pc:docMk/>
            <pc:sldMk cId="99232810" sldId="263"/>
            <ac:spMk id="3" creationId="{2A03F843-60C8-4E9B-B9B4-D39748D91809}"/>
          </ac:spMkLst>
        </pc:spChg>
        <pc:spChg chg="add">
          <ac:chgData name="Stefanie Vanlerberghe" userId="e7f22dee-b275-4c7c-a74a-3336c86bcd05" providerId="ADAL" clId="{0CA4B31E-1D4A-4673-855E-1FD709908C06}" dt="2020-05-08T14:26:20.937" v="2091" actId="26606"/>
          <ac:spMkLst>
            <pc:docMk/>
            <pc:sldMk cId="99232810" sldId="263"/>
            <ac:spMk id="16" creationId="{70BE0118-665B-49AC-8ED9-B29C009CED13}"/>
          </ac:spMkLst>
        </pc:spChg>
        <pc:spChg chg="add">
          <ac:chgData name="Stefanie Vanlerberghe" userId="e7f22dee-b275-4c7c-a74a-3336c86bcd05" providerId="ADAL" clId="{0CA4B31E-1D4A-4673-855E-1FD709908C06}" dt="2020-05-08T14:26:20.937" v="2091" actId="26606"/>
          <ac:spMkLst>
            <pc:docMk/>
            <pc:sldMk cId="99232810" sldId="263"/>
            <ac:spMk id="18" creationId="{DB8E4593-3024-4A7B-92FB-8114D72E5751}"/>
          </ac:spMkLst>
        </pc:spChg>
        <pc:spChg chg="add">
          <ac:chgData name="Stefanie Vanlerberghe" userId="e7f22dee-b275-4c7c-a74a-3336c86bcd05" providerId="ADAL" clId="{0CA4B31E-1D4A-4673-855E-1FD709908C06}" dt="2020-05-08T14:26:20.937" v="2091" actId="26606"/>
          <ac:spMkLst>
            <pc:docMk/>
            <pc:sldMk cId="99232810" sldId="263"/>
            <ac:spMk id="20" creationId="{F72029E6-113E-4A42-8D29-4B796B39B9C5}"/>
          </ac:spMkLst>
        </pc:spChg>
        <pc:spChg chg="add">
          <ac:chgData name="Stefanie Vanlerberghe" userId="e7f22dee-b275-4c7c-a74a-3336c86bcd05" providerId="ADAL" clId="{0CA4B31E-1D4A-4673-855E-1FD709908C06}" dt="2020-05-08T14:26:20.937" v="2091" actId="26606"/>
          <ac:spMkLst>
            <pc:docMk/>
            <pc:sldMk cId="99232810" sldId="263"/>
            <ac:spMk id="22" creationId="{FBAE6AE5-2B20-46E6-B338-A385BFF09F86}"/>
          </ac:spMkLst>
        </pc:spChg>
        <pc:spChg chg="add">
          <ac:chgData name="Stefanie Vanlerberghe" userId="e7f22dee-b275-4c7c-a74a-3336c86bcd05" providerId="ADAL" clId="{0CA4B31E-1D4A-4673-855E-1FD709908C06}" dt="2020-05-08T14:26:20.937" v="2091" actId="26606"/>
          <ac:spMkLst>
            <pc:docMk/>
            <pc:sldMk cId="99232810" sldId="263"/>
            <ac:spMk id="24" creationId="{4555B12C-E2CF-448D-918F-96D0958DC632}"/>
          </ac:spMkLst>
        </pc:spChg>
        <pc:spChg chg="del">
          <ac:chgData name="Stefanie Vanlerberghe" userId="e7f22dee-b275-4c7c-a74a-3336c86bcd05" providerId="ADAL" clId="{0CA4B31E-1D4A-4673-855E-1FD709908C06}" dt="2020-05-08T13:30:26.249" v="874" actId="26606"/>
          <ac:spMkLst>
            <pc:docMk/>
            <pc:sldMk cId="99232810" sldId="263"/>
            <ac:spMk id="38" creationId="{4DDC36B8-6E44-43F5-8AE2-25B9B900C74A}"/>
          </ac:spMkLst>
        </pc:spChg>
        <pc:spChg chg="del">
          <ac:chgData name="Stefanie Vanlerberghe" userId="e7f22dee-b275-4c7c-a74a-3336c86bcd05" providerId="ADAL" clId="{0CA4B31E-1D4A-4673-855E-1FD709908C06}" dt="2020-05-08T13:30:26.249" v="874" actId="26606"/>
          <ac:spMkLst>
            <pc:docMk/>
            <pc:sldMk cId="99232810" sldId="263"/>
            <ac:spMk id="42" creationId="{E19AE5D7-7DEA-4F95-852E-A9CC3D231AD9}"/>
          </ac:spMkLst>
        </pc:spChg>
        <pc:spChg chg="add del">
          <ac:chgData name="Stefanie Vanlerberghe" userId="e7f22dee-b275-4c7c-a74a-3336c86bcd05" providerId="ADAL" clId="{0CA4B31E-1D4A-4673-855E-1FD709908C06}" dt="2020-05-08T13:31:44.601" v="953" actId="26606"/>
          <ac:spMkLst>
            <pc:docMk/>
            <pc:sldMk cId="99232810" sldId="263"/>
            <ac:spMk id="47" creationId="{AC50E016-C8B7-45EE-8300-F18B719F589D}"/>
          </ac:spMkLst>
        </pc:spChg>
        <pc:spChg chg="add del">
          <ac:chgData name="Stefanie Vanlerberghe" userId="e7f22dee-b275-4c7c-a74a-3336c86bcd05" providerId="ADAL" clId="{0CA4B31E-1D4A-4673-855E-1FD709908C06}" dt="2020-05-08T13:31:44.601" v="953" actId="26606"/>
          <ac:spMkLst>
            <pc:docMk/>
            <pc:sldMk cId="99232810" sldId="263"/>
            <ac:spMk id="51" creationId="{71318B55-C583-42E5-ABA1-BE8CC332ED0A}"/>
          </ac:spMkLst>
        </pc:spChg>
        <pc:spChg chg="add del">
          <ac:chgData name="Stefanie Vanlerberghe" userId="e7f22dee-b275-4c7c-a74a-3336c86bcd05" providerId="ADAL" clId="{0CA4B31E-1D4A-4673-855E-1FD709908C06}" dt="2020-05-08T13:35:23.254" v="1137" actId="26606"/>
          <ac:spMkLst>
            <pc:docMk/>
            <pc:sldMk cId="99232810" sldId="263"/>
            <ac:spMk id="56" creationId="{3B854194-185D-494D-905C-7C7CB2E30F6E}"/>
          </ac:spMkLst>
        </pc:spChg>
        <pc:spChg chg="add del">
          <ac:chgData name="Stefanie Vanlerberghe" userId="e7f22dee-b275-4c7c-a74a-3336c86bcd05" providerId="ADAL" clId="{0CA4B31E-1D4A-4673-855E-1FD709908C06}" dt="2020-05-08T13:35:23.254" v="1137" actId="26606"/>
          <ac:spMkLst>
            <pc:docMk/>
            <pc:sldMk cId="99232810" sldId="263"/>
            <ac:spMk id="58" creationId="{B4F5FA0D-0104-4987-8241-EFF7C85B88DE}"/>
          </ac:spMkLst>
        </pc:spChg>
        <pc:spChg chg="add del">
          <ac:chgData name="Stefanie Vanlerberghe" userId="e7f22dee-b275-4c7c-a74a-3336c86bcd05" providerId="ADAL" clId="{0CA4B31E-1D4A-4673-855E-1FD709908C06}" dt="2020-05-08T13:35:23.235" v="1136" actId="26606"/>
          <ac:spMkLst>
            <pc:docMk/>
            <pc:sldMk cId="99232810" sldId="263"/>
            <ac:spMk id="65" creationId="{0BC9EFE1-D8CB-4668-9980-DB108327A794}"/>
          </ac:spMkLst>
        </pc:spChg>
        <pc:spChg chg="add del">
          <ac:chgData name="Stefanie Vanlerberghe" userId="e7f22dee-b275-4c7c-a74a-3336c86bcd05" providerId="ADAL" clId="{0CA4B31E-1D4A-4673-855E-1FD709908C06}" dt="2020-05-08T13:35:23.235" v="1136" actId="26606"/>
          <ac:spMkLst>
            <pc:docMk/>
            <pc:sldMk cId="99232810" sldId="263"/>
            <ac:spMk id="69" creationId="{77DA6D33-2D62-458C-BF5D-DBF612FD557E}"/>
          </ac:spMkLst>
        </pc:spChg>
        <pc:spChg chg="add del">
          <ac:chgData name="Stefanie Vanlerberghe" userId="e7f22dee-b275-4c7c-a74a-3336c86bcd05" providerId="ADAL" clId="{0CA4B31E-1D4A-4673-855E-1FD709908C06}" dt="2020-05-08T14:23:16.096" v="2077"/>
          <ac:spMkLst>
            <pc:docMk/>
            <pc:sldMk cId="99232810" sldId="263"/>
            <ac:spMk id="71" creationId="{0BC9EFE1-D8CB-4668-9980-DB108327A794}"/>
          </ac:spMkLst>
        </pc:spChg>
        <pc:spChg chg="add del">
          <ac:chgData name="Stefanie Vanlerberghe" userId="e7f22dee-b275-4c7c-a74a-3336c86bcd05" providerId="ADAL" clId="{0CA4B31E-1D4A-4673-855E-1FD709908C06}" dt="2020-05-08T14:23:16.096" v="2077"/>
          <ac:spMkLst>
            <pc:docMk/>
            <pc:sldMk cId="99232810" sldId="263"/>
            <ac:spMk id="73" creationId="{77DA6D33-2D62-458C-BF5D-DBF612FD557E}"/>
          </ac:spMkLst>
        </pc:spChg>
        <pc:graphicFrameChg chg="add mod">
          <ac:chgData name="Stefanie Vanlerberghe" userId="e7f22dee-b275-4c7c-a74a-3336c86bcd05" providerId="ADAL" clId="{0CA4B31E-1D4A-4673-855E-1FD709908C06}" dt="2020-05-11T04:36:30.194" v="4712" actId="20577"/>
          <ac:graphicFrameMkLst>
            <pc:docMk/>
            <pc:sldMk cId="99232810" sldId="263"/>
            <ac:graphicFrameMk id="9" creationId="{23C7895A-25CB-4D20-8EC2-19ACE6B538A4}"/>
          </ac:graphicFrameMkLst>
        </pc:graphicFrameChg>
        <pc:picChg chg="del mod">
          <ac:chgData name="Stefanie Vanlerberghe" userId="e7f22dee-b275-4c7c-a74a-3336c86bcd05" providerId="ADAL" clId="{0CA4B31E-1D4A-4673-855E-1FD709908C06}" dt="2020-05-08T13:31:36.646" v="951" actId="478"/>
          <ac:picMkLst>
            <pc:docMk/>
            <pc:sldMk cId="99232810" sldId="263"/>
            <ac:picMk id="4" creationId="{F3274F02-3F5B-4CA3-9C39-F0B6FDF849EA}"/>
          </ac:picMkLst>
        </pc:picChg>
        <pc:picChg chg="del">
          <ac:chgData name="Stefanie Vanlerberghe" userId="e7f22dee-b275-4c7c-a74a-3336c86bcd05" providerId="ADAL" clId="{0CA4B31E-1D4A-4673-855E-1FD709908C06}" dt="2020-05-08T13:30:14.133" v="872" actId="478"/>
          <ac:picMkLst>
            <pc:docMk/>
            <pc:sldMk cId="99232810" sldId="263"/>
            <ac:picMk id="5" creationId="{955D9634-C416-4DE8-9DB3-1AC3827FBB95}"/>
          </ac:picMkLst>
        </pc:picChg>
        <pc:picChg chg="del">
          <ac:chgData name="Stefanie Vanlerberghe" userId="e7f22dee-b275-4c7c-a74a-3336c86bcd05" providerId="ADAL" clId="{0CA4B31E-1D4A-4673-855E-1FD709908C06}" dt="2020-05-08T13:30:17.836" v="873" actId="478"/>
          <ac:picMkLst>
            <pc:docMk/>
            <pc:sldMk cId="99232810" sldId="263"/>
            <ac:picMk id="7" creationId="{3A2942B3-7E53-438E-AD06-914A2032545F}"/>
          </ac:picMkLst>
        </pc:picChg>
        <pc:picChg chg="add del mod ord">
          <ac:chgData name="Stefanie Vanlerberghe" userId="e7f22dee-b275-4c7c-a74a-3336c86bcd05" providerId="ADAL" clId="{0CA4B31E-1D4A-4673-855E-1FD709908C06}" dt="2020-05-08T13:31:38.889" v="952" actId="478"/>
          <ac:picMkLst>
            <pc:docMk/>
            <pc:sldMk cId="99232810" sldId="263"/>
            <ac:picMk id="8" creationId="{8CE1BCC3-1E87-4E7C-8EB7-15FB451A2156}"/>
          </ac:picMkLst>
        </pc:picChg>
        <pc:picChg chg="add">
          <ac:chgData name="Stefanie Vanlerberghe" userId="e7f22dee-b275-4c7c-a74a-3336c86bcd05" providerId="ADAL" clId="{0CA4B31E-1D4A-4673-855E-1FD709908C06}" dt="2020-05-08T14:26:20.937" v="2091" actId="26606"/>
          <ac:picMkLst>
            <pc:docMk/>
            <pc:sldMk cId="99232810" sldId="263"/>
            <ac:picMk id="14" creationId="{576E8DBD-6DBD-4FCB-8FE8-8F0425C0B67E}"/>
          </ac:picMkLst>
        </pc:picChg>
        <pc:picChg chg="del">
          <ac:chgData name="Stefanie Vanlerberghe" userId="e7f22dee-b275-4c7c-a74a-3336c86bcd05" providerId="ADAL" clId="{0CA4B31E-1D4A-4673-855E-1FD709908C06}" dt="2020-05-08T13:30:26.249" v="874" actId="26606"/>
          <ac:picMkLst>
            <pc:docMk/>
            <pc:sldMk cId="99232810" sldId="263"/>
            <ac:picMk id="40" creationId="{1EF3EBEE-8294-4CB1-ADB6-2CB9EEB2F8E9}"/>
          </ac:picMkLst>
        </pc:picChg>
        <pc:picChg chg="add del">
          <ac:chgData name="Stefanie Vanlerberghe" userId="e7f22dee-b275-4c7c-a74a-3336c86bcd05" providerId="ADAL" clId="{0CA4B31E-1D4A-4673-855E-1FD709908C06}" dt="2020-05-08T13:31:44.601" v="953" actId="26606"/>
          <ac:picMkLst>
            <pc:docMk/>
            <pc:sldMk cId="99232810" sldId="263"/>
            <ac:picMk id="49" creationId="{5E6099C8-1DCF-4242-AD8B-28BF4D687A6A}"/>
          </ac:picMkLst>
        </pc:picChg>
        <pc:picChg chg="add del">
          <ac:chgData name="Stefanie Vanlerberghe" userId="e7f22dee-b275-4c7c-a74a-3336c86bcd05" providerId="ADAL" clId="{0CA4B31E-1D4A-4673-855E-1FD709908C06}" dt="2020-05-08T13:35:23.254" v="1137" actId="26606"/>
          <ac:picMkLst>
            <pc:docMk/>
            <pc:sldMk cId="99232810" sldId="263"/>
            <ac:picMk id="60" creationId="{2897127E-6CEF-446C-BE87-93B7C46E49D1}"/>
          </ac:picMkLst>
        </pc:picChg>
        <pc:picChg chg="add del">
          <ac:chgData name="Stefanie Vanlerberghe" userId="e7f22dee-b275-4c7c-a74a-3336c86bcd05" providerId="ADAL" clId="{0CA4B31E-1D4A-4673-855E-1FD709908C06}" dt="2020-05-08T13:35:23.235" v="1136" actId="26606"/>
          <ac:picMkLst>
            <pc:docMk/>
            <pc:sldMk cId="99232810" sldId="263"/>
            <ac:picMk id="67" creationId="{7CBAE1BD-B8E4-4029-8AA2-C77E4FED9864}"/>
          </ac:picMkLst>
        </pc:picChg>
        <pc:picChg chg="add del">
          <ac:chgData name="Stefanie Vanlerberghe" userId="e7f22dee-b275-4c7c-a74a-3336c86bcd05" providerId="ADAL" clId="{0CA4B31E-1D4A-4673-855E-1FD709908C06}" dt="2020-05-08T14:23:16.096" v="2077"/>
          <ac:picMkLst>
            <pc:docMk/>
            <pc:sldMk cId="99232810" sldId="263"/>
            <ac:picMk id="72" creationId="{7CBAE1BD-B8E4-4029-8AA2-C77E4FED9864}"/>
          </ac:picMkLst>
        </pc:picChg>
      </pc:sldChg>
      <pc:sldChg chg="addSp delSp modSp add mod setBg delDesignElem modNotesTx">
        <pc:chgData name="Stefanie Vanlerberghe" userId="e7f22dee-b275-4c7c-a74a-3336c86bcd05" providerId="ADAL" clId="{0CA4B31E-1D4A-4673-855E-1FD709908C06}" dt="2020-05-15T03:40:55.441" v="8269" actId="20577"/>
        <pc:sldMkLst>
          <pc:docMk/>
          <pc:sldMk cId="1733430928" sldId="264"/>
        </pc:sldMkLst>
        <pc:spChg chg="mod ord">
          <ac:chgData name="Stefanie Vanlerberghe" userId="e7f22dee-b275-4c7c-a74a-3336c86bcd05" providerId="ADAL" clId="{0CA4B31E-1D4A-4673-855E-1FD709908C06}" dt="2020-05-08T14:25:55.378" v="2090" actId="26606"/>
          <ac:spMkLst>
            <pc:docMk/>
            <pc:sldMk cId="1733430928" sldId="264"/>
            <ac:spMk id="2" creationId="{153476D5-F931-411E-B5E7-44381942310E}"/>
          </ac:spMkLst>
        </pc:spChg>
        <pc:spChg chg="del mod">
          <ac:chgData name="Stefanie Vanlerberghe" userId="e7f22dee-b275-4c7c-a74a-3336c86bcd05" providerId="ADAL" clId="{0CA4B31E-1D4A-4673-855E-1FD709908C06}" dt="2020-05-08T13:46:58.502" v="1173" actId="931"/>
          <ac:spMkLst>
            <pc:docMk/>
            <pc:sldMk cId="1733430928" sldId="264"/>
            <ac:spMk id="3" creationId="{452B1BE9-E2D2-49D6-A783-D39195D82323}"/>
          </ac:spMkLst>
        </pc:spChg>
        <pc:spChg chg="add del">
          <ac:chgData name="Stefanie Vanlerberghe" userId="e7f22dee-b275-4c7c-a74a-3336c86bcd05" providerId="ADAL" clId="{0CA4B31E-1D4A-4673-855E-1FD709908C06}" dt="2020-05-08T13:47:23.997" v="1176" actId="26606"/>
          <ac:spMkLst>
            <pc:docMk/>
            <pc:sldMk cId="1733430928" sldId="264"/>
            <ac:spMk id="8" creationId="{3B854194-185D-494D-905C-7C7CB2E30F6E}"/>
          </ac:spMkLst>
        </pc:spChg>
        <pc:spChg chg="add del">
          <ac:chgData name="Stefanie Vanlerberghe" userId="e7f22dee-b275-4c7c-a74a-3336c86bcd05" providerId="ADAL" clId="{0CA4B31E-1D4A-4673-855E-1FD709908C06}" dt="2020-05-08T14:25:46.617" v="2087" actId="26606"/>
          <ac:spMkLst>
            <pc:docMk/>
            <pc:sldMk cId="1733430928" sldId="264"/>
            <ac:spMk id="9" creationId="{70BE0118-665B-49AC-8ED9-B29C009CED13}"/>
          </ac:spMkLst>
        </pc:spChg>
        <pc:spChg chg="add del">
          <ac:chgData name="Stefanie Vanlerberghe" userId="e7f22dee-b275-4c7c-a74a-3336c86bcd05" providerId="ADAL" clId="{0CA4B31E-1D4A-4673-855E-1FD709908C06}" dt="2020-05-08T13:47:23.997" v="1176" actId="26606"/>
          <ac:spMkLst>
            <pc:docMk/>
            <pc:sldMk cId="1733430928" sldId="264"/>
            <ac:spMk id="10" creationId="{B4F5FA0D-0104-4987-8241-EFF7C85B88DE}"/>
          </ac:spMkLst>
        </pc:spChg>
        <pc:spChg chg="add del">
          <ac:chgData name="Stefanie Vanlerberghe" userId="e7f22dee-b275-4c7c-a74a-3336c86bcd05" providerId="ADAL" clId="{0CA4B31E-1D4A-4673-855E-1FD709908C06}" dt="2020-05-08T14:25:46.617" v="2087" actId="26606"/>
          <ac:spMkLst>
            <pc:docMk/>
            <pc:sldMk cId="1733430928" sldId="264"/>
            <ac:spMk id="14" creationId="{DB8E4593-3024-4A7B-92FB-8114D72E5751}"/>
          </ac:spMkLst>
        </pc:spChg>
        <pc:spChg chg="add del">
          <ac:chgData name="Stefanie Vanlerberghe" userId="e7f22dee-b275-4c7c-a74a-3336c86bcd05" providerId="ADAL" clId="{0CA4B31E-1D4A-4673-855E-1FD709908C06}" dt="2020-05-08T14:25:46.617" v="2087" actId="26606"/>
          <ac:spMkLst>
            <pc:docMk/>
            <pc:sldMk cId="1733430928" sldId="264"/>
            <ac:spMk id="16" creationId="{F72029E6-113E-4A42-8D29-4B796B39B9C5}"/>
          </ac:spMkLst>
        </pc:spChg>
        <pc:spChg chg="add del">
          <ac:chgData name="Stefanie Vanlerberghe" userId="e7f22dee-b275-4c7c-a74a-3336c86bcd05" providerId="ADAL" clId="{0CA4B31E-1D4A-4673-855E-1FD709908C06}" dt="2020-05-08T14:23:16.096" v="2077"/>
          <ac:spMkLst>
            <pc:docMk/>
            <pc:sldMk cId="1733430928" sldId="264"/>
            <ac:spMk id="17" creationId="{E45B1D5C-0827-4AF0-8186-11FC5A8B8B92}"/>
          </ac:spMkLst>
        </pc:spChg>
        <pc:spChg chg="add del">
          <ac:chgData name="Stefanie Vanlerberghe" userId="e7f22dee-b275-4c7c-a74a-3336c86bcd05" providerId="ADAL" clId="{0CA4B31E-1D4A-4673-855E-1FD709908C06}" dt="2020-05-08T14:25:46.617" v="2087" actId="26606"/>
          <ac:spMkLst>
            <pc:docMk/>
            <pc:sldMk cId="1733430928" sldId="264"/>
            <ac:spMk id="18" creationId="{FBAE6AE5-2B20-46E6-B338-A385BFF09F86}"/>
          </ac:spMkLst>
        </pc:spChg>
        <pc:spChg chg="add del">
          <ac:chgData name="Stefanie Vanlerberghe" userId="e7f22dee-b275-4c7c-a74a-3336c86bcd05" providerId="ADAL" clId="{0CA4B31E-1D4A-4673-855E-1FD709908C06}" dt="2020-05-08T14:23:16.096" v="2077"/>
          <ac:spMkLst>
            <pc:docMk/>
            <pc:sldMk cId="1733430928" sldId="264"/>
            <ac:spMk id="19" creationId="{99413ED5-9ED4-4772-BCE4-2BCAE6B12E35}"/>
          </ac:spMkLst>
        </pc:spChg>
        <pc:spChg chg="add del">
          <ac:chgData name="Stefanie Vanlerberghe" userId="e7f22dee-b275-4c7c-a74a-3336c86bcd05" providerId="ADAL" clId="{0CA4B31E-1D4A-4673-855E-1FD709908C06}" dt="2020-05-08T14:25:46.617" v="2087" actId="26606"/>
          <ac:spMkLst>
            <pc:docMk/>
            <pc:sldMk cId="1733430928" sldId="264"/>
            <ac:spMk id="20" creationId="{4555B12C-E2CF-448D-918F-96D0958DC632}"/>
          </ac:spMkLst>
        </pc:spChg>
        <pc:spChg chg="add del">
          <ac:chgData name="Stefanie Vanlerberghe" userId="e7f22dee-b275-4c7c-a74a-3336c86bcd05" providerId="ADAL" clId="{0CA4B31E-1D4A-4673-855E-1FD709908C06}" dt="2020-05-08T14:23:16.096" v="2077"/>
          <ac:spMkLst>
            <pc:docMk/>
            <pc:sldMk cId="1733430928" sldId="264"/>
            <ac:spMk id="21" creationId="{04357C93-F0CB-4A1C-8F77-4E9063789819}"/>
          </ac:spMkLst>
        </pc:spChg>
        <pc:spChg chg="add del">
          <ac:chgData name="Stefanie Vanlerberghe" userId="e7f22dee-b275-4c7c-a74a-3336c86bcd05" providerId="ADAL" clId="{0CA4B31E-1D4A-4673-855E-1FD709908C06}" dt="2020-05-08T14:23:16.096" v="2077"/>
          <ac:spMkLst>
            <pc:docMk/>
            <pc:sldMk cId="1733430928" sldId="264"/>
            <ac:spMk id="23" creationId="{90F533E9-6690-41A8-A372-4C6C622D028D}"/>
          </ac:spMkLst>
        </pc:spChg>
        <pc:spChg chg="add del">
          <ac:chgData name="Stefanie Vanlerberghe" userId="e7f22dee-b275-4c7c-a74a-3336c86bcd05" providerId="ADAL" clId="{0CA4B31E-1D4A-4673-855E-1FD709908C06}" dt="2020-05-08T14:25:55.291" v="2089" actId="26606"/>
          <ac:spMkLst>
            <pc:docMk/>
            <pc:sldMk cId="1733430928" sldId="264"/>
            <ac:spMk id="24" creationId="{C04E869F-EBC2-416E-8FB7-4F6A45F66D46}"/>
          </ac:spMkLst>
        </pc:spChg>
        <pc:spChg chg="add del">
          <ac:chgData name="Stefanie Vanlerberghe" userId="e7f22dee-b275-4c7c-a74a-3336c86bcd05" providerId="ADAL" clId="{0CA4B31E-1D4A-4673-855E-1FD709908C06}" dt="2020-05-08T14:25:55.291" v="2089" actId="26606"/>
          <ac:spMkLst>
            <pc:docMk/>
            <pc:sldMk cId="1733430928" sldId="264"/>
            <ac:spMk id="25" creationId="{7D1C9B27-27B9-4E9E-82C8-6F9B7D12B856}"/>
          </ac:spMkLst>
        </pc:spChg>
        <pc:spChg chg="add del">
          <ac:chgData name="Stefanie Vanlerberghe" userId="e7f22dee-b275-4c7c-a74a-3336c86bcd05" providerId="ADAL" clId="{0CA4B31E-1D4A-4673-855E-1FD709908C06}" dt="2020-05-08T14:25:55.291" v="2089" actId="26606"/>
          <ac:spMkLst>
            <pc:docMk/>
            <pc:sldMk cId="1733430928" sldId="264"/>
            <ac:spMk id="26" creationId="{05B7E4DD-1964-4080-B49B-D0BEA5EC2D04}"/>
          </ac:spMkLst>
        </pc:spChg>
        <pc:spChg chg="add del">
          <ac:chgData name="Stefanie Vanlerberghe" userId="e7f22dee-b275-4c7c-a74a-3336c86bcd05" providerId="ADAL" clId="{0CA4B31E-1D4A-4673-855E-1FD709908C06}" dt="2020-05-08T14:25:55.291" v="2089" actId="26606"/>
          <ac:spMkLst>
            <pc:docMk/>
            <pc:sldMk cId="1733430928" sldId="264"/>
            <ac:spMk id="27" creationId="{7E9AE32D-417D-4951-BD6D-383A7A5E60EC}"/>
          </ac:spMkLst>
        </pc:spChg>
        <pc:spChg chg="add">
          <ac:chgData name="Stefanie Vanlerberghe" userId="e7f22dee-b275-4c7c-a74a-3336c86bcd05" providerId="ADAL" clId="{0CA4B31E-1D4A-4673-855E-1FD709908C06}" dt="2020-05-08T14:25:55.378" v="2090" actId="26606"/>
          <ac:spMkLst>
            <pc:docMk/>
            <pc:sldMk cId="1733430928" sldId="264"/>
            <ac:spMk id="30" creationId="{70BE0118-665B-49AC-8ED9-B29C009CED13}"/>
          </ac:spMkLst>
        </pc:spChg>
        <pc:spChg chg="add">
          <ac:chgData name="Stefanie Vanlerberghe" userId="e7f22dee-b275-4c7c-a74a-3336c86bcd05" providerId="ADAL" clId="{0CA4B31E-1D4A-4673-855E-1FD709908C06}" dt="2020-05-08T14:25:55.378" v="2090" actId="26606"/>
          <ac:spMkLst>
            <pc:docMk/>
            <pc:sldMk cId="1733430928" sldId="264"/>
            <ac:spMk id="31" creationId="{DB8E4593-3024-4A7B-92FB-8114D72E5751}"/>
          </ac:spMkLst>
        </pc:spChg>
        <pc:spChg chg="add">
          <ac:chgData name="Stefanie Vanlerberghe" userId="e7f22dee-b275-4c7c-a74a-3336c86bcd05" providerId="ADAL" clId="{0CA4B31E-1D4A-4673-855E-1FD709908C06}" dt="2020-05-08T14:25:55.378" v="2090" actId="26606"/>
          <ac:spMkLst>
            <pc:docMk/>
            <pc:sldMk cId="1733430928" sldId="264"/>
            <ac:spMk id="32" creationId="{F72029E6-113E-4A42-8D29-4B796B39B9C5}"/>
          </ac:spMkLst>
        </pc:spChg>
        <pc:spChg chg="add">
          <ac:chgData name="Stefanie Vanlerberghe" userId="e7f22dee-b275-4c7c-a74a-3336c86bcd05" providerId="ADAL" clId="{0CA4B31E-1D4A-4673-855E-1FD709908C06}" dt="2020-05-08T14:25:55.378" v="2090" actId="26606"/>
          <ac:spMkLst>
            <pc:docMk/>
            <pc:sldMk cId="1733430928" sldId="264"/>
            <ac:spMk id="33" creationId="{FBAE6AE5-2B20-46E6-B338-A385BFF09F86}"/>
          </ac:spMkLst>
        </pc:spChg>
        <pc:spChg chg="add">
          <ac:chgData name="Stefanie Vanlerberghe" userId="e7f22dee-b275-4c7c-a74a-3336c86bcd05" providerId="ADAL" clId="{0CA4B31E-1D4A-4673-855E-1FD709908C06}" dt="2020-05-08T14:25:55.378" v="2090" actId="26606"/>
          <ac:spMkLst>
            <pc:docMk/>
            <pc:sldMk cId="1733430928" sldId="264"/>
            <ac:spMk id="34" creationId="{4555B12C-E2CF-448D-918F-96D0958DC632}"/>
          </ac:spMkLst>
        </pc:spChg>
        <pc:picChg chg="add mod">
          <ac:chgData name="Stefanie Vanlerberghe" userId="e7f22dee-b275-4c7c-a74a-3336c86bcd05" providerId="ADAL" clId="{0CA4B31E-1D4A-4673-855E-1FD709908C06}" dt="2020-05-08T14:25:55.378" v="2090" actId="26606"/>
          <ac:picMkLst>
            <pc:docMk/>
            <pc:sldMk cId="1733430928" sldId="264"/>
            <ac:picMk id="5" creationId="{5B65C538-3FA6-4144-8792-661A539C0998}"/>
          </ac:picMkLst>
        </pc:picChg>
        <pc:picChg chg="add del">
          <ac:chgData name="Stefanie Vanlerberghe" userId="e7f22dee-b275-4c7c-a74a-3336c86bcd05" providerId="ADAL" clId="{0CA4B31E-1D4A-4673-855E-1FD709908C06}" dt="2020-05-08T14:25:46.617" v="2087" actId="26606"/>
          <ac:picMkLst>
            <pc:docMk/>
            <pc:sldMk cId="1733430928" sldId="264"/>
            <ac:picMk id="7" creationId="{576E8DBD-6DBD-4FCB-8FE8-8F0425C0B67E}"/>
          </ac:picMkLst>
        </pc:picChg>
        <pc:picChg chg="add del">
          <ac:chgData name="Stefanie Vanlerberghe" userId="e7f22dee-b275-4c7c-a74a-3336c86bcd05" providerId="ADAL" clId="{0CA4B31E-1D4A-4673-855E-1FD709908C06}" dt="2020-05-08T13:47:23.997" v="1176" actId="26606"/>
          <ac:picMkLst>
            <pc:docMk/>
            <pc:sldMk cId="1733430928" sldId="264"/>
            <ac:picMk id="12" creationId="{2897127E-6CEF-446C-BE87-93B7C46E49D1}"/>
          </ac:picMkLst>
        </pc:picChg>
        <pc:picChg chg="add del">
          <ac:chgData name="Stefanie Vanlerberghe" userId="e7f22dee-b275-4c7c-a74a-3336c86bcd05" providerId="ADAL" clId="{0CA4B31E-1D4A-4673-855E-1FD709908C06}" dt="2020-05-08T14:25:55.291" v="2089" actId="26606"/>
          <ac:picMkLst>
            <pc:docMk/>
            <pc:sldMk cId="1733430928" sldId="264"/>
            <ac:picMk id="22" creationId="{1BCAD38B-5F61-4FEB-A1D1-5FC0D666D279}"/>
          </ac:picMkLst>
        </pc:picChg>
        <pc:picChg chg="add">
          <ac:chgData name="Stefanie Vanlerberghe" userId="e7f22dee-b275-4c7c-a74a-3336c86bcd05" providerId="ADAL" clId="{0CA4B31E-1D4A-4673-855E-1FD709908C06}" dt="2020-05-08T14:25:55.378" v="2090" actId="26606"/>
          <ac:picMkLst>
            <pc:docMk/>
            <pc:sldMk cId="1733430928" sldId="264"/>
            <ac:picMk id="29" creationId="{576E8DBD-6DBD-4FCB-8FE8-8F0425C0B67E}"/>
          </ac:picMkLst>
        </pc:picChg>
      </pc:sldChg>
      <pc:sldChg chg="addSp delSp modSp add mod setBg delDesignElem modNotesTx">
        <pc:chgData name="Stefanie Vanlerberghe" userId="e7f22dee-b275-4c7c-a74a-3336c86bcd05" providerId="ADAL" clId="{0CA4B31E-1D4A-4673-855E-1FD709908C06}" dt="2020-05-15T03:43:03.810" v="8491" actId="20577"/>
        <pc:sldMkLst>
          <pc:docMk/>
          <pc:sldMk cId="3504692624" sldId="265"/>
        </pc:sldMkLst>
        <pc:spChg chg="mod">
          <ac:chgData name="Stefanie Vanlerberghe" userId="e7f22dee-b275-4c7c-a74a-3336c86bcd05" providerId="ADAL" clId="{0CA4B31E-1D4A-4673-855E-1FD709908C06}" dt="2020-05-08T14:24:21" v="2083" actId="26606"/>
          <ac:spMkLst>
            <pc:docMk/>
            <pc:sldMk cId="3504692624" sldId="265"/>
            <ac:spMk id="2" creationId="{8316FE1A-DF76-499F-BB19-7209706DCA81}"/>
          </ac:spMkLst>
        </pc:spChg>
        <pc:spChg chg="del mod">
          <ac:chgData name="Stefanie Vanlerberghe" userId="e7f22dee-b275-4c7c-a74a-3336c86bcd05" providerId="ADAL" clId="{0CA4B31E-1D4A-4673-855E-1FD709908C06}" dt="2020-05-08T14:24:21" v="2083" actId="26606"/>
          <ac:spMkLst>
            <pc:docMk/>
            <pc:sldMk cId="3504692624" sldId="265"/>
            <ac:spMk id="3" creationId="{F8FF93FA-06D2-4BF6-BAFE-359D42971E19}"/>
          </ac:spMkLst>
        </pc:spChg>
        <pc:spChg chg="add">
          <ac:chgData name="Stefanie Vanlerberghe" userId="e7f22dee-b275-4c7c-a74a-3336c86bcd05" providerId="ADAL" clId="{0CA4B31E-1D4A-4673-855E-1FD709908C06}" dt="2020-05-08T14:24:21" v="2083" actId="26606"/>
          <ac:spMkLst>
            <pc:docMk/>
            <pc:sldMk cId="3504692624" sldId="265"/>
            <ac:spMk id="7" creationId="{F88A5712-2FE0-4DD4-BDC6-099EA378A050}"/>
          </ac:spMkLst>
        </pc:spChg>
        <pc:spChg chg="add del">
          <ac:chgData name="Stefanie Vanlerberghe" userId="e7f22dee-b275-4c7c-a74a-3336c86bcd05" providerId="ADAL" clId="{0CA4B31E-1D4A-4673-855E-1FD709908C06}" dt="2020-05-08T13:54:34.662" v="1422" actId="26606"/>
          <ac:spMkLst>
            <pc:docMk/>
            <pc:sldMk cId="3504692624" sldId="265"/>
            <ac:spMk id="8" creationId="{B164D969-46F1-44FC-B488-3FA68C67756D}"/>
          </ac:spMkLst>
        </pc:spChg>
        <pc:spChg chg="add">
          <ac:chgData name="Stefanie Vanlerberghe" userId="e7f22dee-b275-4c7c-a74a-3336c86bcd05" providerId="ADAL" clId="{0CA4B31E-1D4A-4673-855E-1FD709908C06}" dt="2020-05-08T14:24:21" v="2083" actId="26606"/>
          <ac:spMkLst>
            <pc:docMk/>
            <pc:sldMk cId="3504692624" sldId="265"/>
            <ac:spMk id="9" creationId="{448E5503-E0F8-4B94-81A3-B1FA57623E0F}"/>
          </ac:spMkLst>
        </pc:spChg>
        <pc:spChg chg="add del">
          <ac:chgData name="Stefanie Vanlerberghe" userId="e7f22dee-b275-4c7c-a74a-3336c86bcd05" providerId="ADAL" clId="{0CA4B31E-1D4A-4673-855E-1FD709908C06}" dt="2020-05-08T13:54:34.662" v="1422" actId="26606"/>
          <ac:spMkLst>
            <pc:docMk/>
            <pc:sldMk cId="3504692624" sldId="265"/>
            <ac:spMk id="14" creationId="{9E0A01E6-95B9-424D-93AE-19F4928DFD40}"/>
          </ac:spMkLst>
        </pc:spChg>
        <pc:spChg chg="add">
          <ac:chgData name="Stefanie Vanlerberghe" userId="e7f22dee-b275-4c7c-a74a-3336c86bcd05" providerId="ADAL" clId="{0CA4B31E-1D4A-4673-855E-1FD709908C06}" dt="2020-05-08T14:24:21" v="2083" actId="26606"/>
          <ac:spMkLst>
            <pc:docMk/>
            <pc:sldMk cId="3504692624" sldId="265"/>
            <ac:spMk id="16" creationId="{CE54F896-85E7-4403-9E37-1B004731F8C9}"/>
          </ac:spMkLst>
        </pc:spChg>
        <pc:spChg chg="add del">
          <ac:chgData name="Stefanie Vanlerberghe" userId="e7f22dee-b275-4c7c-a74a-3336c86bcd05" providerId="ADAL" clId="{0CA4B31E-1D4A-4673-855E-1FD709908C06}" dt="2020-05-08T14:23:16.096" v="2077"/>
          <ac:spMkLst>
            <pc:docMk/>
            <pc:sldMk cId="3504692624" sldId="265"/>
            <ac:spMk id="19" creationId="{3B854194-185D-494D-905C-7C7CB2E30F6E}"/>
          </ac:spMkLst>
        </pc:spChg>
        <pc:spChg chg="add del">
          <ac:chgData name="Stefanie Vanlerberghe" userId="e7f22dee-b275-4c7c-a74a-3336c86bcd05" providerId="ADAL" clId="{0CA4B31E-1D4A-4673-855E-1FD709908C06}" dt="2020-05-08T14:23:16.096" v="2077"/>
          <ac:spMkLst>
            <pc:docMk/>
            <pc:sldMk cId="3504692624" sldId="265"/>
            <ac:spMk id="21" creationId="{B4F5FA0D-0104-4987-8241-EFF7C85B88DE}"/>
          </ac:spMkLst>
        </pc:spChg>
        <pc:graphicFrameChg chg="add">
          <ac:chgData name="Stefanie Vanlerberghe" userId="e7f22dee-b275-4c7c-a74a-3336c86bcd05" providerId="ADAL" clId="{0CA4B31E-1D4A-4673-855E-1FD709908C06}" dt="2020-05-08T14:24:21" v="2083" actId="26606"/>
          <ac:graphicFrameMkLst>
            <pc:docMk/>
            <pc:sldMk cId="3504692624" sldId="265"/>
            <ac:graphicFrameMk id="5" creationId="{3899ECBC-0A86-49E2-997C-DA6693FBB2A6}"/>
          </ac:graphicFrameMkLst>
        </pc:graphicFrameChg>
        <pc:picChg chg="add">
          <ac:chgData name="Stefanie Vanlerberghe" userId="e7f22dee-b275-4c7c-a74a-3336c86bcd05" providerId="ADAL" clId="{0CA4B31E-1D4A-4673-855E-1FD709908C06}" dt="2020-05-08T14:24:21" v="2083" actId="26606"/>
          <ac:picMkLst>
            <pc:docMk/>
            <pc:sldMk cId="3504692624" sldId="265"/>
            <ac:picMk id="6" creationId="{90A9C49B-76D8-4E9B-B430-D1ADF40F1CF8}"/>
          </ac:picMkLst>
        </pc:picChg>
        <pc:picChg chg="add del">
          <ac:chgData name="Stefanie Vanlerberghe" userId="e7f22dee-b275-4c7c-a74a-3336c86bcd05" providerId="ADAL" clId="{0CA4B31E-1D4A-4673-855E-1FD709908C06}" dt="2020-05-08T13:54:34.662" v="1422" actId="26606"/>
          <ac:picMkLst>
            <pc:docMk/>
            <pc:sldMk cId="3504692624" sldId="265"/>
            <ac:picMk id="10" creationId="{F3003D4E-E9FF-4669-90E7-7CED081587F1}"/>
          </ac:picMkLst>
        </pc:picChg>
        <pc:picChg chg="add del">
          <ac:chgData name="Stefanie Vanlerberghe" userId="e7f22dee-b275-4c7c-a74a-3336c86bcd05" providerId="ADAL" clId="{0CA4B31E-1D4A-4673-855E-1FD709908C06}" dt="2020-05-08T13:54:34.662" v="1422" actId="26606"/>
          <ac:picMkLst>
            <pc:docMk/>
            <pc:sldMk cId="3504692624" sldId="265"/>
            <ac:picMk id="12" creationId="{A7D98261-3895-4FB5-B9CE-26FAF635730F}"/>
          </ac:picMkLst>
        </pc:picChg>
        <pc:picChg chg="add del">
          <ac:chgData name="Stefanie Vanlerberghe" userId="e7f22dee-b275-4c7c-a74a-3336c86bcd05" providerId="ADAL" clId="{0CA4B31E-1D4A-4673-855E-1FD709908C06}" dt="2020-05-08T14:23:16.096" v="2077"/>
          <ac:picMkLst>
            <pc:docMk/>
            <pc:sldMk cId="3504692624" sldId="265"/>
            <ac:picMk id="23" creationId="{2897127E-6CEF-446C-BE87-93B7C46E49D1}"/>
          </ac:picMkLst>
        </pc:picChg>
      </pc:sldChg>
      <pc:sldChg chg="addSp delSp modSp add mod setBg delDesignElem modNotesTx">
        <pc:chgData name="Stefanie Vanlerberghe" userId="e7f22dee-b275-4c7c-a74a-3336c86bcd05" providerId="ADAL" clId="{0CA4B31E-1D4A-4673-855E-1FD709908C06}" dt="2020-05-15T03:43:43.341" v="8535" actId="20577"/>
        <pc:sldMkLst>
          <pc:docMk/>
          <pc:sldMk cId="1189149079" sldId="266"/>
        </pc:sldMkLst>
        <pc:spChg chg="mod">
          <ac:chgData name="Stefanie Vanlerberghe" userId="e7f22dee-b275-4c7c-a74a-3336c86bcd05" providerId="ADAL" clId="{0CA4B31E-1D4A-4673-855E-1FD709908C06}" dt="2020-05-08T14:24:36.436" v="2084" actId="26606"/>
          <ac:spMkLst>
            <pc:docMk/>
            <pc:sldMk cId="1189149079" sldId="266"/>
            <ac:spMk id="2" creationId="{E12D4884-C22D-49F7-8352-52992704CFC5}"/>
          </ac:spMkLst>
        </pc:spChg>
        <pc:spChg chg="del mod">
          <ac:chgData name="Stefanie Vanlerberghe" userId="e7f22dee-b275-4c7c-a74a-3336c86bcd05" providerId="ADAL" clId="{0CA4B31E-1D4A-4673-855E-1FD709908C06}" dt="2020-05-08T13:51:50.034" v="1322" actId="26606"/>
          <ac:spMkLst>
            <pc:docMk/>
            <pc:sldMk cId="1189149079" sldId="266"/>
            <ac:spMk id="3" creationId="{8D770AAC-3DF6-44AF-A24E-13D60C2D7455}"/>
          </ac:spMkLst>
        </pc:spChg>
        <pc:spChg chg="add del">
          <ac:chgData name="Stefanie Vanlerberghe" userId="e7f22dee-b275-4c7c-a74a-3336c86bcd05" providerId="ADAL" clId="{0CA4B31E-1D4A-4673-855E-1FD709908C06}" dt="2020-05-08T14:23:16.096" v="2077"/>
          <ac:spMkLst>
            <pc:docMk/>
            <pc:sldMk cId="1189149079" sldId="266"/>
            <ac:spMk id="10" creationId="{0499AD7B-99D4-4755-8966-F7BA0426904B}"/>
          </ac:spMkLst>
        </pc:spChg>
        <pc:graphicFrameChg chg="add mod modGraphic">
          <ac:chgData name="Stefanie Vanlerberghe" userId="e7f22dee-b275-4c7c-a74a-3336c86bcd05" providerId="ADAL" clId="{0CA4B31E-1D4A-4673-855E-1FD709908C06}" dt="2020-05-08T14:25:14.347" v="2085" actId="2711"/>
          <ac:graphicFrameMkLst>
            <pc:docMk/>
            <pc:sldMk cId="1189149079" sldId="266"/>
            <ac:graphicFrameMk id="5" creationId="{054A2F80-988A-4D02-BA23-FA96A4B972C1}"/>
          </ac:graphicFrameMkLst>
        </pc:graphicFrameChg>
        <pc:picChg chg="add del">
          <ac:chgData name="Stefanie Vanlerberghe" userId="e7f22dee-b275-4c7c-a74a-3336c86bcd05" providerId="ADAL" clId="{0CA4B31E-1D4A-4673-855E-1FD709908C06}" dt="2020-05-08T14:23:16.096" v="2077"/>
          <ac:picMkLst>
            <pc:docMk/>
            <pc:sldMk cId="1189149079" sldId="266"/>
            <ac:picMk id="12" creationId="{1A06F89A-489D-4383-94C5-42F7FF2E9A63}"/>
          </ac:picMkLst>
        </pc:picChg>
      </pc:sldChg>
      <pc:sldChg chg="addSp delSp modSp add mod ord setBg delDesignElem">
        <pc:chgData name="Stefanie Vanlerberghe" userId="e7f22dee-b275-4c7c-a74a-3336c86bcd05" providerId="ADAL" clId="{0CA4B31E-1D4A-4673-855E-1FD709908C06}" dt="2020-05-12T02:53:17.325" v="5022" actId="20577"/>
        <pc:sldMkLst>
          <pc:docMk/>
          <pc:sldMk cId="4124705206" sldId="267"/>
        </pc:sldMkLst>
        <pc:spChg chg="mod">
          <ac:chgData name="Stefanie Vanlerberghe" userId="e7f22dee-b275-4c7c-a74a-3336c86bcd05" providerId="ADAL" clId="{0CA4B31E-1D4A-4673-855E-1FD709908C06}" dt="2020-05-08T14:23:56.845" v="2082" actId="26606"/>
          <ac:spMkLst>
            <pc:docMk/>
            <pc:sldMk cId="4124705206" sldId="267"/>
            <ac:spMk id="2" creationId="{8316FE1A-DF76-499F-BB19-7209706DCA81}"/>
          </ac:spMkLst>
        </pc:spChg>
        <pc:spChg chg="del mod">
          <ac:chgData name="Stefanie Vanlerberghe" userId="e7f22dee-b275-4c7c-a74a-3336c86bcd05" providerId="ADAL" clId="{0CA4B31E-1D4A-4673-855E-1FD709908C06}" dt="2020-05-08T14:23:56.845" v="2082" actId="26606"/>
          <ac:spMkLst>
            <pc:docMk/>
            <pc:sldMk cId="4124705206" sldId="267"/>
            <ac:spMk id="3" creationId="{F8FF93FA-06D2-4BF6-BAFE-359D42971E19}"/>
          </ac:spMkLst>
        </pc:spChg>
        <pc:spChg chg="add">
          <ac:chgData name="Stefanie Vanlerberghe" userId="e7f22dee-b275-4c7c-a74a-3336c86bcd05" providerId="ADAL" clId="{0CA4B31E-1D4A-4673-855E-1FD709908C06}" dt="2020-05-08T14:23:56.845" v="2082" actId="26606"/>
          <ac:spMkLst>
            <pc:docMk/>
            <pc:sldMk cId="4124705206" sldId="267"/>
            <ac:spMk id="12" creationId="{F88A5712-2FE0-4DD4-BDC6-099EA378A050}"/>
          </ac:spMkLst>
        </pc:spChg>
        <pc:spChg chg="add">
          <ac:chgData name="Stefanie Vanlerberghe" userId="e7f22dee-b275-4c7c-a74a-3336c86bcd05" providerId="ADAL" clId="{0CA4B31E-1D4A-4673-855E-1FD709908C06}" dt="2020-05-08T14:23:56.845" v="2082" actId="26606"/>
          <ac:spMkLst>
            <pc:docMk/>
            <pc:sldMk cId="4124705206" sldId="267"/>
            <ac:spMk id="14" creationId="{448E5503-E0F8-4B94-81A3-B1FA57623E0F}"/>
          </ac:spMkLst>
        </pc:spChg>
        <pc:spChg chg="add">
          <ac:chgData name="Stefanie Vanlerberghe" userId="e7f22dee-b275-4c7c-a74a-3336c86bcd05" providerId="ADAL" clId="{0CA4B31E-1D4A-4673-855E-1FD709908C06}" dt="2020-05-08T14:23:56.845" v="2082" actId="26606"/>
          <ac:spMkLst>
            <pc:docMk/>
            <pc:sldMk cId="4124705206" sldId="267"/>
            <ac:spMk id="16" creationId="{CE54F896-85E7-4403-9E37-1B004731F8C9}"/>
          </ac:spMkLst>
        </pc:spChg>
        <pc:spChg chg="del">
          <ac:chgData name="Stefanie Vanlerberghe" userId="e7f22dee-b275-4c7c-a74a-3336c86bcd05" providerId="ADAL" clId="{0CA4B31E-1D4A-4673-855E-1FD709908C06}" dt="2020-05-08T14:23:16.096" v="2077"/>
          <ac:spMkLst>
            <pc:docMk/>
            <pc:sldMk cId="4124705206" sldId="267"/>
            <ac:spMk id="19" creationId="{3B854194-185D-494D-905C-7C7CB2E30F6E}"/>
          </ac:spMkLst>
        </pc:spChg>
        <pc:spChg chg="del">
          <ac:chgData name="Stefanie Vanlerberghe" userId="e7f22dee-b275-4c7c-a74a-3336c86bcd05" providerId="ADAL" clId="{0CA4B31E-1D4A-4673-855E-1FD709908C06}" dt="2020-05-08T14:23:16.096" v="2077"/>
          <ac:spMkLst>
            <pc:docMk/>
            <pc:sldMk cId="4124705206" sldId="267"/>
            <ac:spMk id="21" creationId="{B4F5FA0D-0104-4987-8241-EFF7C85B88DE}"/>
          </ac:spMkLst>
        </pc:spChg>
        <pc:graphicFrameChg chg="add mod">
          <ac:chgData name="Stefanie Vanlerberghe" userId="e7f22dee-b275-4c7c-a74a-3336c86bcd05" providerId="ADAL" clId="{0CA4B31E-1D4A-4673-855E-1FD709908C06}" dt="2020-05-12T02:53:17.325" v="5022" actId="20577"/>
          <ac:graphicFrameMkLst>
            <pc:docMk/>
            <pc:sldMk cId="4124705206" sldId="267"/>
            <ac:graphicFrameMk id="5" creationId="{9BB39154-F665-4059-89C2-F8BB4C9E7795}"/>
          </ac:graphicFrameMkLst>
        </pc:graphicFrameChg>
        <pc:picChg chg="add">
          <ac:chgData name="Stefanie Vanlerberghe" userId="e7f22dee-b275-4c7c-a74a-3336c86bcd05" providerId="ADAL" clId="{0CA4B31E-1D4A-4673-855E-1FD709908C06}" dt="2020-05-08T14:23:56.845" v="2082" actId="26606"/>
          <ac:picMkLst>
            <pc:docMk/>
            <pc:sldMk cId="4124705206" sldId="267"/>
            <ac:picMk id="10" creationId="{90A9C49B-76D8-4E9B-B430-D1ADF40F1CF8}"/>
          </ac:picMkLst>
        </pc:picChg>
        <pc:picChg chg="del">
          <ac:chgData name="Stefanie Vanlerberghe" userId="e7f22dee-b275-4c7c-a74a-3336c86bcd05" providerId="ADAL" clId="{0CA4B31E-1D4A-4673-855E-1FD709908C06}" dt="2020-05-08T14:23:16.096" v="2077"/>
          <ac:picMkLst>
            <pc:docMk/>
            <pc:sldMk cId="4124705206" sldId="267"/>
            <ac:picMk id="23" creationId="{2897127E-6CEF-446C-BE87-93B7C46E49D1}"/>
          </ac:picMkLst>
        </pc:picChg>
      </pc:sldChg>
      <pc:sldChg chg="addSp delSp modSp add mod setBg delDesignElem">
        <pc:chgData name="Stefanie Vanlerberghe" userId="e7f22dee-b275-4c7c-a74a-3336c86bcd05" providerId="ADAL" clId="{0CA4B31E-1D4A-4673-855E-1FD709908C06}" dt="2020-05-09T03:31:13.278" v="2301" actId="20577"/>
        <pc:sldMkLst>
          <pc:docMk/>
          <pc:sldMk cId="3645607359" sldId="268"/>
        </pc:sldMkLst>
        <pc:spChg chg="mod">
          <ac:chgData name="Stefanie Vanlerberghe" userId="e7f22dee-b275-4c7c-a74a-3336c86bcd05" providerId="ADAL" clId="{0CA4B31E-1D4A-4673-855E-1FD709908C06}" dt="2020-05-09T03:11:06.195" v="2198" actId="26606"/>
          <ac:spMkLst>
            <pc:docMk/>
            <pc:sldMk cId="3645607359" sldId="268"/>
            <ac:spMk id="2" creationId="{8316FE1A-DF76-499F-BB19-7209706DCA81}"/>
          </ac:spMkLst>
        </pc:spChg>
        <pc:spChg chg="mod">
          <ac:chgData name="Stefanie Vanlerberghe" userId="e7f22dee-b275-4c7c-a74a-3336c86bcd05" providerId="ADAL" clId="{0CA4B31E-1D4A-4673-855E-1FD709908C06}" dt="2020-05-09T03:31:13.278" v="2301" actId="20577"/>
          <ac:spMkLst>
            <pc:docMk/>
            <pc:sldMk cId="3645607359" sldId="268"/>
            <ac:spMk id="3" creationId="{F8FF93FA-06D2-4BF6-BAFE-359D42971E19}"/>
          </ac:spMkLst>
        </pc:spChg>
        <pc:spChg chg="add del">
          <ac:chgData name="Stefanie Vanlerberghe" userId="e7f22dee-b275-4c7c-a74a-3336c86bcd05" providerId="ADAL" clId="{0CA4B31E-1D4A-4673-855E-1FD709908C06}" dt="2020-05-09T03:11:06.195" v="2198" actId="26606"/>
          <ac:spMkLst>
            <pc:docMk/>
            <pc:sldMk cId="3645607359" sldId="268"/>
            <ac:spMk id="12" creationId="{832D3A04-3120-4CF3-8F9E-6DCF218BAC59}"/>
          </ac:spMkLst>
        </pc:spChg>
        <pc:spChg chg="add del">
          <ac:chgData name="Stefanie Vanlerberghe" userId="e7f22dee-b275-4c7c-a74a-3336c86bcd05" providerId="ADAL" clId="{0CA4B31E-1D4A-4673-855E-1FD709908C06}" dt="2020-05-09T03:11:06.195" v="2198" actId="26606"/>
          <ac:spMkLst>
            <pc:docMk/>
            <pc:sldMk cId="3645607359" sldId="268"/>
            <ac:spMk id="14" creationId="{98D68143-E11F-49D9-A842-E52CB4364512}"/>
          </ac:spMkLst>
        </pc:spChg>
        <pc:spChg chg="add del">
          <ac:chgData name="Stefanie Vanlerberghe" userId="e7f22dee-b275-4c7c-a74a-3336c86bcd05" providerId="ADAL" clId="{0CA4B31E-1D4A-4673-855E-1FD709908C06}" dt="2020-05-09T03:11:06.195" v="2198" actId="26606"/>
          <ac:spMkLst>
            <pc:docMk/>
            <pc:sldMk cId="3645607359" sldId="268"/>
            <ac:spMk id="16" creationId="{70D81F57-CC57-46AD-86A2-54F697BD5904}"/>
          </ac:spMkLst>
        </pc:spChg>
        <pc:spChg chg="del">
          <ac:chgData name="Stefanie Vanlerberghe" userId="e7f22dee-b275-4c7c-a74a-3336c86bcd05" providerId="ADAL" clId="{0CA4B31E-1D4A-4673-855E-1FD709908C06}" dt="2020-05-08T14:23:16.096" v="2077"/>
          <ac:spMkLst>
            <pc:docMk/>
            <pc:sldMk cId="3645607359" sldId="268"/>
            <ac:spMk id="19" creationId="{3B854194-185D-494D-905C-7C7CB2E30F6E}"/>
          </ac:spMkLst>
        </pc:spChg>
        <pc:spChg chg="del">
          <ac:chgData name="Stefanie Vanlerberghe" userId="e7f22dee-b275-4c7c-a74a-3336c86bcd05" providerId="ADAL" clId="{0CA4B31E-1D4A-4673-855E-1FD709908C06}" dt="2020-05-08T14:23:16.096" v="2077"/>
          <ac:spMkLst>
            <pc:docMk/>
            <pc:sldMk cId="3645607359" sldId="268"/>
            <ac:spMk id="21" creationId="{B4F5FA0D-0104-4987-8241-EFF7C85B88DE}"/>
          </ac:spMkLst>
        </pc:spChg>
        <pc:picChg chg="add mod">
          <ac:chgData name="Stefanie Vanlerberghe" userId="e7f22dee-b275-4c7c-a74a-3336c86bcd05" providerId="ADAL" clId="{0CA4B31E-1D4A-4673-855E-1FD709908C06}" dt="2020-05-09T03:11:06.195" v="2198" actId="26606"/>
          <ac:picMkLst>
            <pc:docMk/>
            <pc:sldMk cId="3645607359" sldId="268"/>
            <ac:picMk id="5" creationId="{A06B3212-8B24-4951-A09E-18D322F2FD9B}"/>
          </ac:picMkLst>
        </pc:picChg>
        <pc:picChg chg="add del">
          <ac:chgData name="Stefanie Vanlerberghe" userId="e7f22dee-b275-4c7c-a74a-3336c86bcd05" providerId="ADAL" clId="{0CA4B31E-1D4A-4673-855E-1FD709908C06}" dt="2020-05-09T03:10:56.102" v="2197" actId="478"/>
          <ac:picMkLst>
            <pc:docMk/>
            <pc:sldMk cId="3645607359" sldId="268"/>
            <ac:picMk id="7" creationId="{0EB9EEE6-A77B-4484-95E7-BC6003E45D2C}"/>
          </ac:picMkLst>
        </pc:picChg>
        <pc:picChg chg="add del">
          <ac:chgData name="Stefanie Vanlerberghe" userId="e7f22dee-b275-4c7c-a74a-3336c86bcd05" providerId="ADAL" clId="{0CA4B31E-1D4A-4673-855E-1FD709908C06}" dt="2020-05-09T03:11:06.195" v="2198" actId="26606"/>
          <ac:picMkLst>
            <pc:docMk/>
            <pc:sldMk cId="3645607359" sldId="268"/>
            <ac:picMk id="10" creationId="{91AB8A88-A60F-421C-9564-D5A7639EA589}"/>
          </ac:picMkLst>
        </pc:picChg>
        <pc:picChg chg="del">
          <ac:chgData name="Stefanie Vanlerberghe" userId="e7f22dee-b275-4c7c-a74a-3336c86bcd05" providerId="ADAL" clId="{0CA4B31E-1D4A-4673-855E-1FD709908C06}" dt="2020-05-08T14:23:16.096" v="2077"/>
          <ac:picMkLst>
            <pc:docMk/>
            <pc:sldMk cId="3645607359" sldId="268"/>
            <ac:picMk id="23" creationId="{2897127E-6CEF-446C-BE87-93B7C46E49D1}"/>
          </ac:picMkLst>
        </pc:picChg>
      </pc:sldChg>
      <pc:sldChg chg="addSp delSp modSp add delDesignElem">
        <pc:chgData name="Stefanie Vanlerberghe" userId="e7f22dee-b275-4c7c-a74a-3336c86bcd05" providerId="ADAL" clId="{0CA4B31E-1D4A-4673-855E-1FD709908C06}" dt="2020-05-14T11:37:06.892" v="5024" actId="20577"/>
        <pc:sldMkLst>
          <pc:docMk/>
          <pc:sldMk cId="2427868388" sldId="269"/>
        </pc:sldMkLst>
        <pc:spChg chg="mod">
          <ac:chgData name="Stefanie Vanlerberghe" userId="e7f22dee-b275-4c7c-a74a-3336c86bcd05" providerId="ADAL" clId="{0CA4B31E-1D4A-4673-855E-1FD709908C06}" dt="2020-05-08T14:23:17.156" v="2079" actId="27636"/>
          <ac:spMkLst>
            <pc:docMk/>
            <pc:sldMk cId="2427868388" sldId="269"/>
            <ac:spMk id="2" creationId="{8316FE1A-DF76-499F-BB19-7209706DCA81}"/>
          </ac:spMkLst>
        </pc:spChg>
        <pc:spChg chg="mod">
          <ac:chgData name="Stefanie Vanlerberghe" userId="e7f22dee-b275-4c7c-a74a-3336c86bcd05" providerId="ADAL" clId="{0CA4B31E-1D4A-4673-855E-1FD709908C06}" dt="2020-05-14T11:37:06.892" v="5024" actId="20577"/>
          <ac:spMkLst>
            <pc:docMk/>
            <pc:sldMk cId="2427868388" sldId="269"/>
            <ac:spMk id="3" creationId="{F8FF93FA-06D2-4BF6-BAFE-359D42971E19}"/>
          </ac:spMkLst>
        </pc:spChg>
        <pc:spChg chg="add del mod">
          <ac:chgData name="Stefanie Vanlerberghe" userId="e7f22dee-b275-4c7c-a74a-3336c86bcd05" providerId="ADAL" clId="{0CA4B31E-1D4A-4673-855E-1FD709908C06}" dt="2020-05-09T03:32:36.097" v="2305" actId="478"/>
          <ac:spMkLst>
            <pc:docMk/>
            <pc:sldMk cId="2427868388" sldId="269"/>
            <ac:spMk id="4" creationId="{6C262D68-92ED-44DF-9258-4F63BF98DF73}"/>
          </ac:spMkLst>
        </pc:spChg>
        <pc:spChg chg="add del">
          <ac:chgData name="Stefanie Vanlerberghe" userId="e7f22dee-b275-4c7c-a74a-3336c86bcd05" providerId="ADAL" clId="{0CA4B31E-1D4A-4673-855E-1FD709908C06}" dt="2020-05-08T14:18:41.721" v="1959" actId="478"/>
          <ac:spMkLst>
            <pc:docMk/>
            <pc:sldMk cId="2427868388" sldId="269"/>
            <ac:spMk id="5" creationId="{EBE04719-54F8-49E2-8CD2-10B5A54D45BE}"/>
          </ac:spMkLst>
        </pc:spChg>
        <pc:spChg chg="del">
          <ac:chgData name="Stefanie Vanlerberghe" userId="e7f22dee-b275-4c7c-a74a-3336c86bcd05" providerId="ADAL" clId="{0CA4B31E-1D4A-4673-855E-1FD709908C06}" dt="2020-05-08T14:16:40.392" v="1931" actId="26606"/>
          <ac:spMkLst>
            <pc:docMk/>
            <pc:sldMk cId="2427868388" sldId="269"/>
            <ac:spMk id="19" creationId="{3B854194-185D-494D-905C-7C7CB2E30F6E}"/>
          </ac:spMkLst>
        </pc:spChg>
        <pc:spChg chg="del">
          <ac:chgData name="Stefanie Vanlerberghe" userId="e7f22dee-b275-4c7c-a74a-3336c86bcd05" providerId="ADAL" clId="{0CA4B31E-1D4A-4673-855E-1FD709908C06}" dt="2020-05-08T14:16:40.392" v="1931" actId="26606"/>
          <ac:spMkLst>
            <pc:docMk/>
            <pc:sldMk cId="2427868388" sldId="269"/>
            <ac:spMk id="21" creationId="{B4F5FA0D-0104-4987-8241-EFF7C85B88DE}"/>
          </ac:spMkLst>
        </pc:spChg>
        <pc:spChg chg="add del">
          <ac:chgData name="Stefanie Vanlerberghe" userId="e7f22dee-b275-4c7c-a74a-3336c86bcd05" providerId="ADAL" clId="{0CA4B31E-1D4A-4673-855E-1FD709908C06}" dt="2020-05-08T14:21:40.752" v="2038" actId="26606"/>
          <ac:spMkLst>
            <pc:docMk/>
            <pc:sldMk cId="2427868388" sldId="269"/>
            <ac:spMk id="28" creationId="{3B854194-185D-494D-905C-7C7CB2E30F6E}"/>
          </ac:spMkLst>
        </pc:spChg>
        <pc:spChg chg="add del">
          <ac:chgData name="Stefanie Vanlerberghe" userId="e7f22dee-b275-4c7c-a74a-3336c86bcd05" providerId="ADAL" clId="{0CA4B31E-1D4A-4673-855E-1FD709908C06}" dt="2020-05-08T14:21:40.752" v="2038" actId="26606"/>
          <ac:spMkLst>
            <pc:docMk/>
            <pc:sldMk cId="2427868388" sldId="269"/>
            <ac:spMk id="30" creationId="{B4F5FA0D-0104-4987-8241-EFF7C85B88DE}"/>
          </ac:spMkLst>
        </pc:spChg>
        <pc:spChg chg="add del">
          <ac:chgData name="Stefanie Vanlerberghe" userId="e7f22dee-b275-4c7c-a74a-3336c86bcd05" providerId="ADAL" clId="{0CA4B31E-1D4A-4673-855E-1FD709908C06}" dt="2020-05-08T14:23:16.096" v="2077"/>
          <ac:spMkLst>
            <pc:docMk/>
            <pc:sldMk cId="2427868388" sldId="269"/>
            <ac:spMk id="39" creationId="{AFA67CD3-AB4E-4A7A-BEB8-53C445D8C44E}"/>
          </ac:spMkLst>
        </pc:spChg>
        <pc:spChg chg="add del">
          <ac:chgData name="Stefanie Vanlerberghe" userId="e7f22dee-b275-4c7c-a74a-3336c86bcd05" providerId="ADAL" clId="{0CA4B31E-1D4A-4673-855E-1FD709908C06}" dt="2020-05-08T14:23:16.096" v="2077"/>
          <ac:spMkLst>
            <pc:docMk/>
            <pc:sldMk cId="2427868388" sldId="269"/>
            <ac:spMk id="43" creationId="{339C8D78-A644-462F-B674-F440635E5353}"/>
          </ac:spMkLst>
        </pc:spChg>
        <pc:picChg chg="del">
          <ac:chgData name="Stefanie Vanlerberghe" userId="e7f22dee-b275-4c7c-a74a-3336c86bcd05" providerId="ADAL" clId="{0CA4B31E-1D4A-4673-855E-1FD709908C06}" dt="2020-05-08T14:16:40.392" v="1931" actId="26606"/>
          <ac:picMkLst>
            <pc:docMk/>
            <pc:sldMk cId="2427868388" sldId="269"/>
            <ac:picMk id="23" creationId="{2897127E-6CEF-446C-BE87-93B7C46E49D1}"/>
          </ac:picMkLst>
        </pc:picChg>
        <pc:picChg chg="add del">
          <ac:chgData name="Stefanie Vanlerberghe" userId="e7f22dee-b275-4c7c-a74a-3336c86bcd05" providerId="ADAL" clId="{0CA4B31E-1D4A-4673-855E-1FD709908C06}" dt="2020-05-08T14:21:40.752" v="2038" actId="26606"/>
          <ac:picMkLst>
            <pc:docMk/>
            <pc:sldMk cId="2427868388" sldId="269"/>
            <ac:picMk id="32" creationId="{2897127E-6CEF-446C-BE87-93B7C46E49D1}"/>
          </ac:picMkLst>
        </pc:picChg>
        <pc:picChg chg="add">
          <ac:chgData name="Stefanie Vanlerberghe" userId="e7f22dee-b275-4c7c-a74a-3336c86bcd05" providerId="ADAL" clId="{0CA4B31E-1D4A-4673-855E-1FD709908C06}" dt="2020-05-08T14:21:40.752" v="2038" actId="26606"/>
          <ac:picMkLst>
            <pc:docMk/>
            <pc:sldMk cId="2427868388" sldId="269"/>
            <ac:picMk id="36" creationId="{8FB49295-56F5-450B-B2EC-E8C248F21F0C}"/>
          </ac:picMkLst>
        </pc:picChg>
        <pc:picChg chg="add del">
          <ac:chgData name="Stefanie Vanlerberghe" userId="e7f22dee-b275-4c7c-a74a-3336c86bcd05" providerId="ADAL" clId="{0CA4B31E-1D4A-4673-855E-1FD709908C06}" dt="2020-05-08T14:23:16.096" v="2077"/>
          <ac:picMkLst>
            <pc:docMk/>
            <pc:sldMk cId="2427868388" sldId="269"/>
            <ac:picMk id="41" creationId="{07CF545F-9C2E-4446-97CD-AD92990C2B68}"/>
          </ac:picMkLst>
        </pc:picChg>
      </pc:sldChg>
      <pc:sldChg chg="modSp add modNotesTx">
        <pc:chgData name="Stefanie Vanlerberghe" userId="e7f22dee-b275-4c7c-a74a-3336c86bcd05" providerId="ADAL" clId="{0CA4B31E-1D4A-4673-855E-1FD709908C06}" dt="2020-05-15T03:17:59.102" v="6575" actId="20577"/>
        <pc:sldMkLst>
          <pc:docMk/>
          <pc:sldMk cId="1112023927" sldId="270"/>
        </pc:sldMkLst>
        <pc:spChg chg="mod">
          <ac:chgData name="Stefanie Vanlerberghe" userId="e7f22dee-b275-4c7c-a74a-3336c86bcd05" providerId="ADAL" clId="{0CA4B31E-1D4A-4673-855E-1FD709908C06}" dt="2020-05-09T03:12:09.955" v="2203" actId="20577"/>
          <ac:spMkLst>
            <pc:docMk/>
            <pc:sldMk cId="1112023927" sldId="270"/>
            <ac:spMk id="2" creationId="{A9878ABF-0C01-41FE-A509-563DFE247645}"/>
          </ac:spMkLst>
        </pc:spChg>
        <pc:spChg chg="mod">
          <ac:chgData name="Stefanie Vanlerberghe" userId="e7f22dee-b275-4c7c-a74a-3336c86bcd05" providerId="ADAL" clId="{0CA4B31E-1D4A-4673-855E-1FD709908C06}" dt="2020-05-11T04:33:11.850" v="4686" actId="20577"/>
          <ac:spMkLst>
            <pc:docMk/>
            <pc:sldMk cId="1112023927" sldId="270"/>
            <ac:spMk id="3" creationId="{FD321910-1FB0-4868-B896-A9723BE70264}"/>
          </ac:spMkLst>
        </pc:spChg>
      </pc:sldChg>
      <pc:sldChg chg="addSp delSp modSp add">
        <pc:chgData name="Stefanie Vanlerberghe" userId="e7f22dee-b275-4c7c-a74a-3336c86bcd05" providerId="ADAL" clId="{0CA4B31E-1D4A-4673-855E-1FD709908C06}" dt="2020-05-09T04:25:21.491" v="2340" actId="20577"/>
        <pc:sldMkLst>
          <pc:docMk/>
          <pc:sldMk cId="3968516200" sldId="271"/>
        </pc:sldMkLst>
        <pc:spChg chg="del">
          <ac:chgData name="Stefanie Vanlerberghe" userId="e7f22dee-b275-4c7c-a74a-3336c86bcd05" providerId="ADAL" clId="{0CA4B31E-1D4A-4673-855E-1FD709908C06}" dt="2020-05-09T04:25:03.962" v="2307"/>
          <ac:spMkLst>
            <pc:docMk/>
            <pc:sldMk cId="3968516200" sldId="271"/>
            <ac:spMk id="2" creationId="{B88E7512-723C-4813-A9F5-1A6D41588A27}"/>
          </ac:spMkLst>
        </pc:spChg>
        <pc:spChg chg="del">
          <ac:chgData name="Stefanie Vanlerberghe" userId="e7f22dee-b275-4c7c-a74a-3336c86bcd05" providerId="ADAL" clId="{0CA4B31E-1D4A-4673-855E-1FD709908C06}" dt="2020-05-09T04:25:03.962" v="2307"/>
          <ac:spMkLst>
            <pc:docMk/>
            <pc:sldMk cId="3968516200" sldId="271"/>
            <ac:spMk id="3" creationId="{33796418-6B65-40EA-876D-65F97C66B3AF}"/>
          </ac:spMkLst>
        </pc:spChg>
        <pc:spChg chg="add mod">
          <ac:chgData name="Stefanie Vanlerberghe" userId="e7f22dee-b275-4c7c-a74a-3336c86bcd05" providerId="ADAL" clId="{0CA4B31E-1D4A-4673-855E-1FD709908C06}" dt="2020-05-09T04:25:13.609" v="2321" actId="20577"/>
          <ac:spMkLst>
            <pc:docMk/>
            <pc:sldMk cId="3968516200" sldId="271"/>
            <ac:spMk id="4" creationId="{E09CEED7-B795-4F4A-B53B-52F3F94B08F0}"/>
          </ac:spMkLst>
        </pc:spChg>
        <pc:spChg chg="add mod">
          <ac:chgData name="Stefanie Vanlerberghe" userId="e7f22dee-b275-4c7c-a74a-3336c86bcd05" providerId="ADAL" clId="{0CA4B31E-1D4A-4673-855E-1FD709908C06}" dt="2020-05-09T04:25:21.491" v="2340" actId="20577"/>
          <ac:spMkLst>
            <pc:docMk/>
            <pc:sldMk cId="3968516200" sldId="271"/>
            <ac:spMk id="5" creationId="{F0A2C3F3-ACAB-484B-8611-31B14B25FD72}"/>
          </ac:spMkLst>
        </pc:spChg>
      </pc:sldChg>
      <pc:sldChg chg="modSp add">
        <pc:chgData name="Stefanie Vanlerberghe" userId="e7f22dee-b275-4c7c-a74a-3336c86bcd05" providerId="ADAL" clId="{0CA4B31E-1D4A-4673-855E-1FD709908C06}" dt="2020-05-09T04:27:18.772" v="2419" actId="207"/>
        <pc:sldMkLst>
          <pc:docMk/>
          <pc:sldMk cId="2272597724" sldId="272"/>
        </pc:sldMkLst>
        <pc:spChg chg="mod">
          <ac:chgData name="Stefanie Vanlerberghe" userId="e7f22dee-b275-4c7c-a74a-3336c86bcd05" providerId="ADAL" clId="{0CA4B31E-1D4A-4673-855E-1FD709908C06}" dt="2020-05-09T04:25:41.318" v="2353" actId="20577"/>
          <ac:spMkLst>
            <pc:docMk/>
            <pc:sldMk cId="2272597724" sldId="272"/>
            <ac:spMk id="2" creationId="{9C6E0622-CE0D-4C70-AB68-BC3C85A4423C}"/>
          </ac:spMkLst>
        </pc:spChg>
        <pc:spChg chg="mod">
          <ac:chgData name="Stefanie Vanlerberghe" userId="e7f22dee-b275-4c7c-a74a-3336c86bcd05" providerId="ADAL" clId="{0CA4B31E-1D4A-4673-855E-1FD709908C06}" dt="2020-05-09T04:27:18.772" v="2419" actId="207"/>
          <ac:spMkLst>
            <pc:docMk/>
            <pc:sldMk cId="2272597724" sldId="272"/>
            <ac:spMk id="3" creationId="{50A6EAC8-30F1-446B-A42A-64B33A757861}"/>
          </ac:spMkLst>
        </pc:spChg>
      </pc:sldChg>
      <pc:sldChg chg="modSp add">
        <pc:chgData name="Stefanie Vanlerberghe" userId="e7f22dee-b275-4c7c-a74a-3336c86bcd05" providerId="ADAL" clId="{0CA4B31E-1D4A-4673-855E-1FD709908C06}" dt="2020-05-11T04:48:25.099" v="4818" actId="20577"/>
        <pc:sldMkLst>
          <pc:docMk/>
          <pc:sldMk cId="814082546" sldId="273"/>
        </pc:sldMkLst>
        <pc:spChg chg="mod">
          <ac:chgData name="Stefanie Vanlerberghe" userId="e7f22dee-b275-4c7c-a74a-3336c86bcd05" providerId="ADAL" clId="{0CA4B31E-1D4A-4673-855E-1FD709908C06}" dt="2020-05-09T04:27:33.743" v="2439" actId="20577"/>
          <ac:spMkLst>
            <pc:docMk/>
            <pc:sldMk cId="814082546" sldId="273"/>
            <ac:spMk id="2" creationId="{4FDED610-07AC-4512-8A15-1DB1D6AC9723}"/>
          </ac:spMkLst>
        </pc:spChg>
        <pc:spChg chg="mod">
          <ac:chgData name="Stefanie Vanlerberghe" userId="e7f22dee-b275-4c7c-a74a-3336c86bcd05" providerId="ADAL" clId="{0CA4B31E-1D4A-4673-855E-1FD709908C06}" dt="2020-05-11T04:48:25.099" v="4818" actId="20577"/>
          <ac:spMkLst>
            <pc:docMk/>
            <pc:sldMk cId="814082546" sldId="273"/>
            <ac:spMk id="3" creationId="{F92E7033-1143-451F-8EE0-1192CDC7334E}"/>
          </ac:spMkLst>
        </pc:spChg>
      </pc:sldChg>
      <pc:sldChg chg="modSp add">
        <pc:chgData name="Stefanie Vanlerberghe" userId="e7f22dee-b275-4c7c-a74a-3336c86bcd05" providerId="ADAL" clId="{0CA4B31E-1D4A-4673-855E-1FD709908C06}" dt="2020-05-09T04:35:44.367" v="2681" actId="20577"/>
        <pc:sldMkLst>
          <pc:docMk/>
          <pc:sldMk cId="2358600808" sldId="274"/>
        </pc:sldMkLst>
        <pc:spChg chg="mod">
          <ac:chgData name="Stefanie Vanlerberghe" userId="e7f22dee-b275-4c7c-a74a-3336c86bcd05" providerId="ADAL" clId="{0CA4B31E-1D4A-4673-855E-1FD709908C06}" dt="2020-05-09T04:32:10.605" v="2535" actId="20577"/>
          <ac:spMkLst>
            <pc:docMk/>
            <pc:sldMk cId="2358600808" sldId="274"/>
            <ac:spMk id="2" creationId="{CBB96D6A-D599-435E-AC94-022CDFE27D57}"/>
          </ac:spMkLst>
        </pc:spChg>
        <pc:spChg chg="mod">
          <ac:chgData name="Stefanie Vanlerberghe" userId="e7f22dee-b275-4c7c-a74a-3336c86bcd05" providerId="ADAL" clId="{0CA4B31E-1D4A-4673-855E-1FD709908C06}" dt="2020-05-09T04:35:44.367" v="2681" actId="20577"/>
          <ac:spMkLst>
            <pc:docMk/>
            <pc:sldMk cId="2358600808" sldId="274"/>
            <ac:spMk id="3" creationId="{70BFBA81-EF99-446B-B2D8-A44A4C53C797}"/>
          </ac:spMkLst>
        </pc:spChg>
      </pc:sldChg>
      <pc:sldChg chg="modSp add">
        <pc:chgData name="Stefanie Vanlerberghe" userId="e7f22dee-b275-4c7c-a74a-3336c86bcd05" providerId="ADAL" clId="{0CA4B31E-1D4A-4673-855E-1FD709908C06}" dt="2020-05-10T03:39:11.946" v="2956" actId="20577"/>
        <pc:sldMkLst>
          <pc:docMk/>
          <pc:sldMk cId="3622949828" sldId="275"/>
        </pc:sldMkLst>
        <pc:spChg chg="mod">
          <ac:chgData name="Stefanie Vanlerberghe" userId="e7f22dee-b275-4c7c-a74a-3336c86bcd05" providerId="ADAL" clId="{0CA4B31E-1D4A-4673-855E-1FD709908C06}" dt="2020-05-10T03:38:49.172" v="2932" actId="20577"/>
          <ac:spMkLst>
            <pc:docMk/>
            <pc:sldMk cId="3622949828" sldId="275"/>
            <ac:spMk id="2" creationId="{7BB7F0B8-37DC-46BC-981B-62532509EA70}"/>
          </ac:spMkLst>
        </pc:spChg>
        <pc:spChg chg="mod">
          <ac:chgData name="Stefanie Vanlerberghe" userId="e7f22dee-b275-4c7c-a74a-3336c86bcd05" providerId="ADAL" clId="{0CA4B31E-1D4A-4673-855E-1FD709908C06}" dt="2020-05-10T03:39:11.946" v="2956" actId="20577"/>
          <ac:spMkLst>
            <pc:docMk/>
            <pc:sldMk cId="3622949828" sldId="275"/>
            <ac:spMk id="3" creationId="{8B4B57C4-F76A-42BF-BDD3-36F965E5BD10}"/>
          </ac:spMkLst>
        </pc:spChg>
      </pc:sldChg>
      <pc:sldChg chg="modSp add">
        <pc:chgData name="Stefanie Vanlerberghe" userId="e7f22dee-b275-4c7c-a74a-3336c86bcd05" providerId="ADAL" clId="{0CA4B31E-1D4A-4673-855E-1FD709908C06}" dt="2020-05-14T11:40:54.655" v="5056" actId="14"/>
        <pc:sldMkLst>
          <pc:docMk/>
          <pc:sldMk cId="861990639" sldId="276"/>
        </pc:sldMkLst>
        <pc:spChg chg="mod">
          <ac:chgData name="Stefanie Vanlerberghe" userId="e7f22dee-b275-4c7c-a74a-3336c86bcd05" providerId="ADAL" clId="{0CA4B31E-1D4A-4673-855E-1FD709908C06}" dt="2020-05-10T03:39:57.948" v="2982" actId="20577"/>
          <ac:spMkLst>
            <pc:docMk/>
            <pc:sldMk cId="861990639" sldId="276"/>
            <ac:spMk id="2" creationId="{0909CC96-7FC1-4AE7-8D4F-DD3B5A390944}"/>
          </ac:spMkLst>
        </pc:spChg>
        <pc:spChg chg="mod">
          <ac:chgData name="Stefanie Vanlerberghe" userId="e7f22dee-b275-4c7c-a74a-3336c86bcd05" providerId="ADAL" clId="{0CA4B31E-1D4A-4673-855E-1FD709908C06}" dt="2020-05-14T11:40:54.655" v="5056" actId="14"/>
          <ac:spMkLst>
            <pc:docMk/>
            <pc:sldMk cId="861990639" sldId="276"/>
            <ac:spMk id="3" creationId="{9BC98348-8296-4525-9464-78079B836B88}"/>
          </ac:spMkLst>
        </pc:spChg>
      </pc:sldChg>
      <pc:sldChg chg="modSp add">
        <pc:chgData name="Stefanie Vanlerberghe" userId="e7f22dee-b275-4c7c-a74a-3336c86bcd05" providerId="ADAL" clId="{0CA4B31E-1D4A-4673-855E-1FD709908C06}" dt="2020-05-14T12:04:14.407" v="5137" actId="20577"/>
        <pc:sldMkLst>
          <pc:docMk/>
          <pc:sldMk cId="585623010" sldId="277"/>
        </pc:sldMkLst>
        <pc:spChg chg="mod">
          <ac:chgData name="Stefanie Vanlerberghe" userId="e7f22dee-b275-4c7c-a74a-3336c86bcd05" providerId="ADAL" clId="{0CA4B31E-1D4A-4673-855E-1FD709908C06}" dt="2020-05-11T02:45:00.557" v="3232" actId="20577"/>
          <ac:spMkLst>
            <pc:docMk/>
            <pc:sldMk cId="585623010" sldId="277"/>
            <ac:spMk id="2" creationId="{B2F5CBE4-8E74-4FF6-9994-075A5703FCB7}"/>
          </ac:spMkLst>
        </pc:spChg>
        <pc:spChg chg="mod">
          <ac:chgData name="Stefanie Vanlerberghe" userId="e7f22dee-b275-4c7c-a74a-3336c86bcd05" providerId="ADAL" clId="{0CA4B31E-1D4A-4673-855E-1FD709908C06}" dt="2020-05-14T12:04:14.407" v="5137" actId="20577"/>
          <ac:spMkLst>
            <pc:docMk/>
            <pc:sldMk cId="585623010" sldId="277"/>
            <ac:spMk id="3" creationId="{B7AD93E3-223B-4842-9347-1FFE3FD08373}"/>
          </ac:spMkLst>
        </pc:spChg>
      </pc:sldChg>
      <pc:sldChg chg="modSp add">
        <pc:chgData name="Stefanie Vanlerberghe" userId="e7f22dee-b275-4c7c-a74a-3336c86bcd05" providerId="ADAL" clId="{0CA4B31E-1D4A-4673-855E-1FD709908C06}" dt="2020-05-11T04:50:45.192" v="4822" actId="27636"/>
        <pc:sldMkLst>
          <pc:docMk/>
          <pc:sldMk cId="635849331" sldId="278"/>
        </pc:sldMkLst>
        <pc:spChg chg="mod">
          <ac:chgData name="Stefanie Vanlerberghe" userId="e7f22dee-b275-4c7c-a74a-3336c86bcd05" providerId="ADAL" clId="{0CA4B31E-1D4A-4673-855E-1FD709908C06}" dt="2020-05-11T02:47:07.307" v="3290" actId="20577"/>
          <ac:spMkLst>
            <pc:docMk/>
            <pc:sldMk cId="635849331" sldId="278"/>
            <ac:spMk id="2" creationId="{DA643085-FA4D-466E-BD15-6F5B3E481AFA}"/>
          </ac:spMkLst>
        </pc:spChg>
        <pc:spChg chg="mod">
          <ac:chgData name="Stefanie Vanlerberghe" userId="e7f22dee-b275-4c7c-a74a-3336c86bcd05" providerId="ADAL" clId="{0CA4B31E-1D4A-4673-855E-1FD709908C06}" dt="2020-05-11T04:50:45.192" v="4822" actId="27636"/>
          <ac:spMkLst>
            <pc:docMk/>
            <pc:sldMk cId="635849331" sldId="278"/>
            <ac:spMk id="3" creationId="{0C24269F-4F88-4651-A6BA-1BEA996BB144}"/>
          </ac:spMkLst>
        </pc:spChg>
      </pc:sldChg>
      <pc:sldChg chg="modSp add">
        <pc:chgData name="Stefanie Vanlerberghe" userId="e7f22dee-b275-4c7c-a74a-3336c86bcd05" providerId="ADAL" clId="{0CA4B31E-1D4A-4673-855E-1FD709908C06}" dt="2020-05-14T12:09:35.751" v="5155" actId="20577"/>
        <pc:sldMkLst>
          <pc:docMk/>
          <pc:sldMk cId="456765589" sldId="279"/>
        </pc:sldMkLst>
        <pc:spChg chg="mod">
          <ac:chgData name="Stefanie Vanlerberghe" userId="e7f22dee-b275-4c7c-a74a-3336c86bcd05" providerId="ADAL" clId="{0CA4B31E-1D4A-4673-855E-1FD709908C06}" dt="2020-05-14T12:09:35.751" v="5155" actId="20577"/>
          <ac:spMkLst>
            <pc:docMk/>
            <pc:sldMk cId="456765589" sldId="279"/>
            <ac:spMk id="2" creationId="{E95250D3-4E38-44E9-96C5-04A5A337F77A}"/>
          </ac:spMkLst>
        </pc:spChg>
        <pc:spChg chg="mod">
          <ac:chgData name="Stefanie Vanlerberghe" userId="e7f22dee-b275-4c7c-a74a-3336c86bcd05" providerId="ADAL" clId="{0CA4B31E-1D4A-4673-855E-1FD709908C06}" dt="2020-05-14T11:44:14.816" v="5075" actId="20577"/>
          <ac:spMkLst>
            <pc:docMk/>
            <pc:sldMk cId="456765589" sldId="279"/>
            <ac:spMk id="3" creationId="{7DBF04B1-0E41-4D52-83C6-98F1AE73EDBF}"/>
          </ac:spMkLst>
        </pc:spChg>
      </pc:sldChg>
      <pc:sldChg chg="modSp add del">
        <pc:chgData name="Stefanie Vanlerberghe" userId="e7f22dee-b275-4c7c-a74a-3336c86bcd05" providerId="ADAL" clId="{0CA4B31E-1D4A-4673-855E-1FD709908C06}" dt="2020-05-14T11:44:17.714" v="5076" actId="2696"/>
        <pc:sldMkLst>
          <pc:docMk/>
          <pc:sldMk cId="3935420554" sldId="280"/>
        </pc:sldMkLst>
        <pc:spChg chg="mod">
          <ac:chgData name="Stefanie Vanlerberghe" userId="e7f22dee-b275-4c7c-a74a-3336c86bcd05" providerId="ADAL" clId="{0CA4B31E-1D4A-4673-855E-1FD709908C06}" dt="2020-05-11T02:52:55.063" v="3397" actId="20577"/>
          <ac:spMkLst>
            <pc:docMk/>
            <pc:sldMk cId="3935420554" sldId="280"/>
            <ac:spMk id="2" creationId="{82CCD575-F74B-4795-9587-DFAC8D6E76DE}"/>
          </ac:spMkLst>
        </pc:spChg>
        <pc:spChg chg="mod">
          <ac:chgData name="Stefanie Vanlerberghe" userId="e7f22dee-b275-4c7c-a74a-3336c86bcd05" providerId="ADAL" clId="{0CA4B31E-1D4A-4673-855E-1FD709908C06}" dt="2020-05-14T11:44:02.112" v="5057"/>
          <ac:spMkLst>
            <pc:docMk/>
            <pc:sldMk cId="3935420554" sldId="280"/>
            <ac:spMk id="3" creationId="{E78128FE-C28C-4833-BFE1-D4035D317E6B}"/>
          </ac:spMkLst>
        </pc:spChg>
      </pc:sldChg>
      <pc:sldChg chg="modSp add del">
        <pc:chgData name="Stefanie Vanlerberghe" userId="e7f22dee-b275-4c7c-a74a-3336c86bcd05" providerId="ADAL" clId="{0CA4B31E-1D4A-4673-855E-1FD709908C06}" dt="2020-05-14T11:44:20.815" v="5077" actId="2696"/>
        <pc:sldMkLst>
          <pc:docMk/>
          <pc:sldMk cId="145156326" sldId="281"/>
        </pc:sldMkLst>
        <pc:spChg chg="mod">
          <ac:chgData name="Stefanie Vanlerberghe" userId="e7f22dee-b275-4c7c-a74a-3336c86bcd05" providerId="ADAL" clId="{0CA4B31E-1D4A-4673-855E-1FD709908C06}" dt="2020-05-11T02:53:32.021" v="3439" actId="20577"/>
          <ac:spMkLst>
            <pc:docMk/>
            <pc:sldMk cId="145156326" sldId="281"/>
            <ac:spMk id="2" creationId="{7DD9738F-8E7E-4726-BEBA-0A03BDFB922B}"/>
          </ac:spMkLst>
        </pc:spChg>
        <pc:spChg chg="mod">
          <ac:chgData name="Stefanie Vanlerberghe" userId="e7f22dee-b275-4c7c-a74a-3336c86bcd05" providerId="ADAL" clId="{0CA4B31E-1D4A-4673-855E-1FD709908C06}" dt="2020-05-11T02:54:09.868" v="3451" actId="20577"/>
          <ac:spMkLst>
            <pc:docMk/>
            <pc:sldMk cId="145156326" sldId="281"/>
            <ac:spMk id="3" creationId="{1A7D1AD0-8E47-4FEE-9F1F-8C0A20679D7B}"/>
          </ac:spMkLst>
        </pc:spChg>
      </pc:sldChg>
      <pc:sldChg chg="addSp delSp modSp add mod setBg">
        <pc:chgData name="Stefanie Vanlerberghe" userId="e7f22dee-b275-4c7c-a74a-3336c86bcd05" providerId="ADAL" clId="{0CA4B31E-1D4A-4673-855E-1FD709908C06}" dt="2020-05-11T03:45:48.606" v="3824"/>
        <pc:sldMkLst>
          <pc:docMk/>
          <pc:sldMk cId="1647731841" sldId="282"/>
        </pc:sldMkLst>
        <pc:spChg chg="mod">
          <ac:chgData name="Stefanie Vanlerberghe" userId="e7f22dee-b275-4c7c-a74a-3336c86bcd05" providerId="ADAL" clId="{0CA4B31E-1D4A-4673-855E-1FD709908C06}" dt="2020-05-11T03:44:33.513" v="3822" actId="26606"/>
          <ac:spMkLst>
            <pc:docMk/>
            <pc:sldMk cId="1647731841" sldId="282"/>
            <ac:spMk id="2" creationId="{C3689E2C-EB88-45E2-BBD6-9EBACA8843B0}"/>
          </ac:spMkLst>
        </pc:spChg>
        <pc:spChg chg="del mod">
          <ac:chgData name="Stefanie Vanlerberghe" userId="e7f22dee-b275-4c7c-a74a-3336c86bcd05" providerId="ADAL" clId="{0CA4B31E-1D4A-4673-855E-1FD709908C06}" dt="2020-05-11T03:44:33.513" v="3822" actId="26606"/>
          <ac:spMkLst>
            <pc:docMk/>
            <pc:sldMk cId="1647731841" sldId="282"/>
            <ac:spMk id="3" creationId="{281D4E36-F235-4E53-93A5-AE56D756BB6D}"/>
          </ac:spMkLst>
        </pc:spChg>
        <pc:spChg chg="add">
          <ac:chgData name="Stefanie Vanlerberghe" userId="e7f22dee-b275-4c7c-a74a-3336c86bcd05" providerId="ADAL" clId="{0CA4B31E-1D4A-4673-855E-1FD709908C06}" dt="2020-05-11T03:44:33.513" v="3822" actId="26606"/>
          <ac:spMkLst>
            <pc:docMk/>
            <pc:sldMk cId="1647731841" sldId="282"/>
            <ac:spMk id="10" creationId="{5C0934DB-9F1A-48E6-9566-081FE345ED15}"/>
          </ac:spMkLst>
        </pc:spChg>
        <pc:spChg chg="add">
          <ac:chgData name="Stefanie Vanlerberghe" userId="e7f22dee-b275-4c7c-a74a-3336c86bcd05" providerId="ADAL" clId="{0CA4B31E-1D4A-4673-855E-1FD709908C06}" dt="2020-05-11T03:44:33.513" v="3822" actId="26606"/>
          <ac:spMkLst>
            <pc:docMk/>
            <pc:sldMk cId="1647731841" sldId="282"/>
            <ac:spMk id="12" creationId="{2E886C7D-C382-493B-ADAD-58CB79E7CB34}"/>
          </ac:spMkLst>
        </pc:spChg>
        <pc:graphicFrameChg chg="add mod">
          <ac:chgData name="Stefanie Vanlerberghe" userId="e7f22dee-b275-4c7c-a74a-3336c86bcd05" providerId="ADAL" clId="{0CA4B31E-1D4A-4673-855E-1FD709908C06}" dt="2020-05-11T03:45:48.606" v="3824"/>
          <ac:graphicFrameMkLst>
            <pc:docMk/>
            <pc:sldMk cId="1647731841" sldId="282"/>
            <ac:graphicFrameMk id="5" creationId="{972BD24B-8FF7-48A3-A2FE-F4E058D70765}"/>
          </ac:graphicFrameMkLst>
        </pc:graphicFrameChg>
      </pc:sldChg>
      <pc:sldChg chg="addSp delSp modSp add mod setBg">
        <pc:chgData name="Stefanie Vanlerberghe" userId="e7f22dee-b275-4c7c-a74a-3336c86bcd05" providerId="ADAL" clId="{0CA4B31E-1D4A-4673-855E-1FD709908C06}" dt="2020-05-11T03:18:11.895" v="3652" actId="26606"/>
        <pc:sldMkLst>
          <pc:docMk/>
          <pc:sldMk cId="2118281655" sldId="283"/>
        </pc:sldMkLst>
        <pc:spChg chg="mod">
          <ac:chgData name="Stefanie Vanlerberghe" userId="e7f22dee-b275-4c7c-a74a-3336c86bcd05" providerId="ADAL" clId="{0CA4B31E-1D4A-4673-855E-1FD709908C06}" dt="2020-05-11T03:18:11.895" v="3652" actId="26606"/>
          <ac:spMkLst>
            <pc:docMk/>
            <pc:sldMk cId="2118281655" sldId="283"/>
            <ac:spMk id="2" creationId="{FF1F4AA6-6CD3-428D-8140-636E4A3A27D1}"/>
          </ac:spMkLst>
        </pc:spChg>
        <pc:spChg chg="del">
          <ac:chgData name="Stefanie Vanlerberghe" userId="e7f22dee-b275-4c7c-a74a-3336c86bcd05" providerId="ADAL" clId="{0CA4B31E-1D4A-4673-855E-1FD709908C06}" dt="2020-05-11T03:18:05.720" v="3649"/>
          <ac:spMkLst>
            <pc:docMk/>
            <pc:sldMk cId="2118281655" sldId="283"/>
            <ac:spMk id="3" creationId="{57366DAC-1B21-46E6-8423-4D9D6EA4BEB2}"/>
          </ac:spMkLst>
        </pc:spChg>
        <pc:spChg chg="add">
          <ac:chgData name="Stefanie Vanlerberghe" userId="e7f22dee-b275-4c7c-a74a-3336c86bcd05" providerId="ADAL" clId="{0CA4B31E-1D4A-4673-855E-1FD709908C06}" dt="2020-05-11T03:18:11.895" v="3652" actId="26606"/>
          <ac:spMkLst>
            <pc:docMk/>
            <pc:sldMk cId="2118281655" sldId="283"/>
            <ac:spMk id="12" creationId="{D2B54B4E-3454-4B76-B85A-8512B77298D7}"/>
          </ac:spMkLst>
        </pc:spChg>
        <pc:spChg chg="add">
          <ac:chgData name="Stefanie Vanlerberghe" userId="e7f22dee-b275-4c7c-a74a-3336c86bcd05" providerId="ADAL" clId="{0CA4B31E-1D4A-4673-855E-1FD709908C06}" dt="2020-05-11T03:18:11.895" v="3652" actId="26606"/>
          <ac:spMkLst>
            <pc:docMk/>
            <pc:sldMk cId="2118281655" sldId="283"/>
            <ac:spMk id="14" creationId="{7EFFE965-5586-4889-A74D-3A6080D04B44}"/>
          </ac:spMkLst>
        </pc:spChg>
        <pc:spChg chg="add">
          <ac:chgData name="Stefanie Vanlerberghe" userId="e7f22dee-b275-4c7c-a74a-3336c86bcd05" providerId="ADAL" clId="{0CA4B31E-1D4A-4673-855E-1FD709908C06}" dt="2020-05-11T03:18:11.895" v="3652" actId="26606"/>
          <ac:spMkLst>
            <pc:docMk/>
            <pc:sldMk cId="2118281655" sldId="283"/>
            <ac:spMk id="16" creationId="{5BC4125D-18D9-4A65-82B6-C24FE9434FAF}"/>
          </ac:spMkLst>
        </pc:spChg>
        <pc:spChg chg="add">
          <ac:chgData name="Stefanie Vanlerberghe" userId="e7f22dee-b275-4c7c-a74a-3336c86bcd05" providerId="ADAL" clId="{0CA4B31E-1D4A-4673-855E-1FD709908C06}" dt="2020-05-11T03:18:11.895" v="3652" actId="26606"/>
          <ac:spMkLst>
            <pc:docMk/>
            <pc:sldMk cId="2118281655" sldId="283"/>
            <ac:spMk id="18" creationId="{A86DE327-0F45-4F54-BB6C-68A093CE55CC}"/>
          </ac:spMkLst>
        </pc:spChg>
        <pc:spChg chg="add">
          <ac:chgData name="Stefanie Vanlerberghe" userId="e7f22dee-b275-4c7c-a74a-3336c86bcd05" providerId="ADAL" clId="{0CA4B31E-1D4A-4673-855E-1FD709908C06}" dt="2020-05-11T03:18:11.895" v="3652" actId="26606"/>
          <ac:spMkLst>
            <pc:docMk/>
            <pc:sldMk cId="2118281655" sldId="283"/>
            <ac:spMk id="20" creationId="{795857C2-E6E7-405A-B5A3-4DE3B50A7BCF}"/>
          </ac:spMkLst>
        </pc:spChg>
        <pc:spChg chg="add">
          <ac:chgData name="Stefanie Vanlerberghe" userId="e7f22dee-b275-4c7c-a74a-3336c86bcd05" providerId="ADAL" clId="{0CA4B31E-1D4A-4673-855E-1FD709908C06}" dt="2020-05-11T03:18:11.895" v="3652" actId="26606"/>
          <ac:spMkLst>
            <pc:docMk/>
            <pc:sldMk cId="2118281655" sldId="283"/>
            <ac:spMk id="24" creationId="{7C08F021-28CE-479A-B96B-5252A9DDF6E8}"/>
          </ac:spMkLst>
        </pc:spChg>
        <pc:spChg chg="add">
          <ac:chgData name="Stefanie Vanlerberghe" userId="e7f22dee-b275-4c7c-a74a-3336c86bcd05" providerId="ADAL" clId="{0CA4B31E-1D4A-4673-855E-1FD709908C06}" dt="2020-05-11T03:18:11.895" v="3652" actId="26606"/>
          <ac:spMkLst>
            <pc:docMk/>
            <pc:sldMk cId="2118281655" sldId="283"/>
            <ac:spMk id="26" creationId="{09507514-A010-4863-8E99-AB3983760B4F}"/>
          </ac:spMkLst>
        </pc:spChg>
        <pc:spChg chg="add">
          <ac:chgData name="Stefanie Vanlerberghe" userId="e7f22dee-b275-4c7c-a74a-3336c86bcd05" providerId="ADAL" clId="{0CA4B31E-1D4A-4673-855E-1FD709908C06}" dt="2020-05-11T03:18:11.895" v="3652" actId="26606"/>
          <ac:spMkLst>
            <pc:docMk/>
            <pc:sldMk cId="2118281655" sldId="283"/>
            <ac:spMk id="28" creationId="{C015C3BB-3CA4-4964-8FB4-7DA3FBB6373C}"/>
          </ac:spMkLst>
        </pc:spChg>
        <pc:spChg chg="add">
          <ac:chgData name="Stefanie Vanlerberghe" userId="e7f22dee-b275-4c7c-a74a-3336c86bcd05" providerId="ADAL" clId="{0CA4B31E-1D4A-4673-855E-1FD709908C06}" dt="2020-05-11T03:18:11.895" v="3652" actId="26606"/>
          <ac:spMkLst>
            <pc:docMk/>
            <pc:sldMk cId="2118281655" sldId="283"/>
            <ac:spMk id="30" creationId="{7941F53E-EAF1-4AF0-9386-A74DFBA20468}"/>
          </ac:spMkLst>
        </pc:spChg>
        <pc:spChg chg="add">
          <ac:chgData name="Stefanie Vanlerberghe" userId="e7f22dee-b275-4c7c-a74a-3336c86bcd05" providerId="ADAL" clId="{0CA4B31E-1D4A-4673-855E-1FD709908C06}" dt="2020-05-11T03:18:11.895" v="3652" actId="26606"/>
          <ac:spMkLst>
            <pc:docMk/>
            <pc:sldMk cId="2118281655" sldId="283"/>
            <ac:spMk id="32" creationId="{D7210737-D731-4ED9-8D08-A238C71DD3A6}"/>
          </ac:spMkLst>
        </pc:spChg>
        <pc:picChg chg="add mod">
          <ac:chgData name="Stefanie Vanlerberghe" userId="e7f22dee-b275-4c7c-a74a-3336c86bcd05" providerId="ADAL" clId="{0CA4B31E-1D4A-4673-855E-1FD709908C06}" dt="2020-05-11T03:18:11.895" v="3652" actId="26606"/>
          <ac:picMkLst>
            <pc:docMk/>
            <pc:sldMk cId="2118281655" sldId="283"/>
            <ac:picMk id="5" creationId="{DF3C8530-D525-4C62-AC17-9C7642DB7D82}"/>
          </ac:picMkLst>
        </pc:picChg>
        <pc:picChg chg="add">
          <ac:chgData name="Stefanie Vanlerberghe" userId="e7f22dee-b275-4c7c-a74a-3336c86bcd05" providerId="ADAL" clId="{0CA4B31E-1D4A-4673-855E-1FD709908C06}" dt="2020-05-11T03:18:11.895" v="3652" actId="26606"/>
          <ac:picMkLst>
            <pc:docMk/>
            <pc:sldMk cId="2118281655" sldId="283"/>
            <ac:picMk id="10" creationId="{4C886762-16F0-4868-B83A-26174621418A}"/>
          </ac:picMkLst>
        </pc:picChg>
        <pc:picChg chg="add">
          <ac:chgData name="Stefanie Vanlerberghe" userId="e7f22dee-b275-4c7c-a74a-3336c86bcd05" providerId="ADAL" clId="{0CA4B31E-1D4A-4673-855E-1FD709908C06}" dt="2020-05-11T03:18:11.895" v="3652" actId="26606"/>
          <ac:picMkLst>
            <pc:docMk/>
            <pc:sldMk cId="2118281655" sldId="283"/>
            <ac:picMk id="22" creationId="{2C53C8BF-9653-4474-9153-4FE835420D69}"/>
          </ac:picMkLst>
        </pc:picChg>
      </pc:sldChg>
      <pc:sldChg chg="addSp modSp add mod setBg">
        <pc:chgData name="Stefanie Vanlerberghe" userId="e7f22dee-b275-4c7c-a74a-3336c86bcd05" providerId="ADAL" clId="{0CA4B31E-1D4A-4673-855E-1FD709908C06}" dt="2020-05-14T12:02:38.167" v="5133" actId="6549"/>
        <pc:sldMkLst>
          <pc:docMk/>
          <pc:sldMk cId="3020903394" sldId="284"/>
        </pc:sldMkLst>
        <pc:spChg chg="mod">
          <ac:chgData name="Stefanie Vanlerberghe" userId="e7f22dee-b275-4c7c-a74a-3336c86bcd05" providerId="ADAL" clId="{0CA4B31E-1D4A-4673-855E-1FD709908C06}" dt="2020-05-11T03:50:07.246" v="4039" actId="26606"/>
          <ac:spMkLst>
            <pc:docMk/>
            <pc:sldMk cId="3020903394" sldId="284"/>
            <ac:spMk id="2" creationId="{22CCD326-EC99-402D-939B-4E8C89C91440}"/>
          </ac:spMkLst>
        </pc:spChg>
        <pc:spChg chg="mod">
          <ac:chgData name="Stefanie Vanlerberghe" userId="e7f22dee-b275-4c7c-a74a-3336c86bcd05" providerId="ADAL" clId="{0CA4B31E-1D4A-4673-855E-1FD709908C06}" dt="2020-05-14T12:02:38.167" v="5133" actId="6549"/>
          <ac:spMkLst>
            <pc:docMk/>
            <pc:sldMk cId="3020903394" sldId="284"/>
            <ac:spMk id="3" creationId="{37A9FE08-1706-4DBA-9085-01DCCEFE57AD}"/>
          </ac:spMkLst>
        </pc:spChg>
        <pc:spChg chg="add">
          <ac:chgData name="Stefanie Vanlerberghe" userId="e7f22dee-b275-4c7c-a74a-3336c86bcd05" providerId="ADAL" clId="{0CA4B31E-1D4A-4673-855E-1FD709908C06}" dt="2020-05-11T03:50:07.246" v="4039" actId="26606"/>
          <ac:spMkLst>
            <pc:docMk/>
            <pc:sldMk cId="3020903394" sldId="284"/>
            <ac:spMk id="9" creationId="{F87C20A0-BD08-4315-BE42-56F2B41F8FED}"/>
          </ac:spMkLst>
        </pc:spChg>
        <pc:spChg chg="add">
          <ac:chgData name="Stefanie Vanlerberghe" userId="e7f22dee-b275-4c7c-a74a-3336c86bcd05" providerId="ADAL" clId="{0CA4B31E-1D4A-4673-855E-1FD709908C06}" dt="2020-05-11T03:50:07.246" v="4039" actId="26606"/>
          <ac:spMkLst>
            <pc:docMk/>
            <pc:sldMk cId="3020903394" sldId="284"/>
            <ac:spMk id="11" creationId="{0B7D5331-B093-4784-99E0-88AFBACF6313}"/>
          </ac:spMkLst>
        </pc:spChg>
        <pc:graphicFrameChg chg="add mod modGraphic">
          <ac:chgData name="Stefanie Vanlerberghe" userId="e7f22dee-b275-4c7c-a74a-3336c86bcd05" providerId="ADAL" clId="{0CA4B31E-1D4A-4673-855E-1FD709908C06}" dt="2020-05-11T03:50:07.246" v="4039" actId="26606"/>
          <ac:graphicFrameMkLst>
            <pc:docMk/>
            <pc:sldMk cId="3020903394" sldId="284"/>
            <ac:graphicFrameMk id="4" creationId="{4FF14FE2-3609-4C53-A1A5-2BF00BFF9709}"/>
          </ac:graphicFrameMkLst>
        </pc:graphicFrameChg>
      </pc:sldChg>
      <pc:sldChg chg="addSp delSp modSp add mod setBg">
        <pc:chgData name="Stefanie Vanlerberghe" userId="e7f22dee-b275-4c7c-a74a-3336c86bcd05" providerId="ADAL" clId="{0CA4B31E-1D4A-4673-855E-1FD709908C06}" dt="2020-05-11T04:12:22.310" v="4640" actId="5793"/>
        <pc:sldMkLst>
          <pc:docMk/>
          <pc:sldMk cId="1431001153" sldId="285"/>
        </pc:sldMkLst>
        <pc:spChg chg="mod">
          <ac:chgData name="Stefanie Vanlerberghe" userId="e7f22dee-b275-4c7c-a74a-3336c86bcd05" providerId="ADAL" clId="{0CA4B31E-1D4A-4673-855E-1FD709908C06}" dt="2020-05-11T03:54:15.782" v="4254" actId="26606"/>
          <ac:spMkLst>
            <pc:docMk/>
            <pc:sldMk cId="1431001153" sldId="285"/>
            <ac:spMk id="2" creationId="{FB935B53-E2AC-4524-B24E-5419D50C97DF}"/>
          </ac:spMkLst>
        </pc:spChg>
        <pc:spChg chg="del mod">
          <ac:chgData name="Stefanie Vanlerberghe" userId="e7f22dee-b275-4c7c-a74a-3336c86bcd05" providerId="ADAL" clId="{0CA4B31E-1D4A-4673-855E-1FD709908C06}" dt="2020-05-11T03:54:15.782" v="4254" actId="26606"/>
          <ac:spMkLst>
            <pc:docMk/>
            <pc:sldMk cId="1431001153" sldId="285"/>
            <ac:spMk id="3" creationId="{37D238DF-89E2-4A43-A2B1-D13BCED10665}"/>
          </ac:spMkLst>
        </pc:spChg>
        <pc:spChg chg="add del">
          <ac:chgData name="Stefanie Vanlerberghe" userId="e7f22dee-b275-4c7c-a74a-3336c86bcd05" providerId="ADAL" clId="{0CA4B31E-1D4A-4673-855E-1FD709908C06}" dt="2020-05-11T03:54:15.782" v="4254" actId="26606"/>
          <ac:spMkLst>
            <pc:docMk/>
            <pc:sldMk cId="1431001153" sldId="285"/>
            <ac:spMk id="8" creationId="{454915C5-707B-4B29-9E6B-116367F8412B}"/>
          </ac:spMkLst>
        </pc:spChg>
        <pc:spChg chg="add del">
          <ac:chgData name="Stefanie Vanlerberghe" userId="e7f22dee-b275-4c7c-a74a-3336c86bcd05" providerId="ADAL" clId="{0CA4B31E-1D4A-4673-855E-1FD709908C06}" dt="2020-05-11T03:54:15.782" v="4254" actId="26606"/>
          <ac:spMkLst>
            <pc:docMk/>
            <pc:sldMk cId="1431001153" sldId="285"/>
            <ac:spMk id="10" creationId="{26B8E032-9914-4C00-B51A-C2DA16271D13}"/>
          </ac:spMkLst>
        </pc:spChg>
        <pc:spChg chg="add del">
          <ac:chgData name="Stefanie Vanlerberghe" userId="e7f22dee-b275-4c7c-a74a-3336c86bcd05" providerId="ADAL" clId="{0CA4B31E-1D4A-4673-855E-1FD709908C06}" dt="2020-05-11T03:54:15.782" v="4254" actId="26606"/>
          <ac:spMkLst>
            <pc:docMk/>
            <pc:sldMk cId="1431001153" sldId="285"/>
            <ac:spMk id="12" creationId="{43B4841E-E6B6-48C3-BA02-F73659C6DAA1}"/>
          </ac:spMkLst>
        </pc:spChg>
        <pc:graphicFrameChg chg="add mod">
          <ac:chgData name="Stefanie Vanlerberghe" userId="e7f22dee-b275-4c7c-a74a-3336c86bcd05" providerId="ADAL" clId="{0CA4B31E-1D4A-4673-855E-1FD709908C06}" dt="2020-05-11T04:12:22.310" v="4640" actId="5793"/>
          <ac:graphicFrameMkLst>
            <pc:docMk/>
            <pc:sldMk cId="1431001153" sldId="285"/>
            <ac:graphicFrameMk id="14" creationId="{48461FEE-6924-43E2-B58A-DBEB7DE0193C}"/>
          </ac:graphicFrameMkLst>
        </pc:graphicFrameChg>
      </pc:sldChg>
      <pc:sldChg chg="addSp delSp modSp add mod setBg">
        <pc:chgData name="Stefanie Vanlerberghe" userId="e7f22dee-b275-4c7c-a74a-3336c86bcd05" providerId="ADAL" clId="{0CA4B31E-1D4A-4673-855E-1FD709908C06}" dt="2020-05-14T11:49:11.146" v="5112" actId="255"/>
        <pc:sldMkLst>
          <pc:docMk/>
          <pc:sldMk cId="2319400187" sldId="286"/>
        </pc:sldMkLst>
        <pc:spChg chg="mod">
          <ac:chgData name="Stefanie Vanlerberghe" userId="e7f22dee-b275-4c7c-a74a-3336c86bcd05" providerId="ADAL" clId="{0CA4B31E-1D4A-4673-855E-1FD709908C06}" dt="2020-05-11T04:00:09.697" v="4497" actId="26606"/>
          <ac:spMkLst>
            <pc:docMk/>
            <pc:sldMk cId="2319400187" sldId="286"/>
            <ac:spMk id="2" creationId="{E786DB0F-0B19-4481-8FF5-AB9A09F8FF6A}"/>
          </ac:spMkLst>
        </pc:spChg>
        <pc:spChg chg="del mod">
          <ac:chgData name="Stefanie Vanlerberghe" userId="e7f22dee-b275-4c7c-a74a-3336c86bcd05" providerId="ADAL" clId="{0CA4B31E-1D4A-4673-855E-1FD709908C06}" dt="2020-05-11T04:00:09.697" v="4497" actId="26606"/>
          <ac:spMkLst>
            <pc:docMk/>
            <pc:sldMk cId="2319400187" sldId="286"/>
            <ac:spMk id="3" creationId="{206A47B7-9E82-4301-A13B-F788C42961C6}"/>
          </ac:spMkLst>
        </pc:spChg>
        <pc:graphicFrameChg chg="add mod">
          <ac:chgData name="Stefanie Vanlerberghe" userId="e7f22dee-b275-4c7c-a74a-3336c86bcd05" providerId="ADAL" clId="{0CA4B31E-1D4A-4673-855E-1FD709908C06}" dt="2020-05-14T11:49:11.146" v="5112" actId="255"/>
          <ac:graphicFrameMkLst>
            <pc:docMk/>
            <pc:sldMk cId="2319400187" sldId="286"/>
            <ac:graphicFrameMk id="5" creationId="{C35B083A-AB30-4D4E-AE90-D87448728D3F}"/>
          </ac:graphicFrameMkLst>
        </pc:graphicFrameChg>
      </pc:sldChg>
      <pc:sldChg chg="modSp add ord">
        <pc:chgData name="Stefanie Vanlerberghe" userId="e7f22dee-b275-4c7c-a74a-3336c86bcd05" providerId="ADAL" clId="{0CA4B31E-1D4A-4673-855E-1FD709908C06}" dt="2020-05-14T12:10:13.843" v="5164" actId="20577"/>
        <pc:sldMkLst>
          <pc:docMk/>
          <pc:sldMk cId="1747569365" sldId="287"/>
        </pc:sldMkLst>
        <pc:spChg chg="mod">
          <ac:chgData name="Stefanie Vanlerberghe" userId="e7f22dee-b275-4c7c-a74a-3336c86bcd05" providerId="ADAL" clId="{0CA4B31E-1D4A-4673-855E-1FD709908C06}" dt="2020-05-14T12:10:13.843" v="5164" actId="20577"/>
          <ac:spMkLst>
            <pc:docMk/>
            <pc:sldMk cId="1747569365" sldId="287"/>
            <ac:spMk id="2" creationId="{FFFD99B6-BD9B-4279-B024-8750AAE65727}"/>
          </ac:spMkLst>
        </pc:spChg>
        <pc:spChg chg="mod">
          <ac:chgData name="Stefanie Vanlerberghe" userId="e7f22dee-b275-4c7c-a74a-3336c86bcd05" providerId="ADAL" clId="{0CA4B31E-1D4A-4673-855E-1FD709908C06}" dt="2020-05-11T04:55:56.797" v="4998" actId="27636"/>
          <ac:spMkLst>
            <pc:docMk/>
            <pc:sldMk cId="1747569365" sldId="287"/>
            <ac:spMk id="3" creationId="{F72E5AF0-B4B2-4BB6-8849-2CD787273028}"/>
          </ac:spMkLst>
        </pc:spChg>
      </pc:sldChg>
      <pc:sldChg chg="modSp add">
        <pc:chgData name="Stefanie Vanlerberghe" userId="e7f22dee-b275-4c7c-a74a-3336c86bcd05" providerId="ADAL" clId="{0CA4B31E-1D4A-4673-855E-1FD709908C06}" dt="2020-05-14T11:48:37.550" v="5108" actId="20577"/>
        <pc:sldMkLst>
          <pc:docMk/>
          <pc:sldMk cId="2595081922" sldId="288"/>
        </pc:sldMkLst>
        <pc:spChg chg="mod">
          <ac:chgData name="Stefanie Vanlerberghe" userId="e7f22dee-b275-4c7c-a74a-3336c86bcd05" providerId="ADAL" clId="{0CA4B31E-1D4A-4673-855E-1FD709908C06}" dt="2020-05-14T11:48:29.576" v="5089" actId="20577"/>
          <ac:spMkLst>
            <pc:docMk/>
            <pc:sldMk cId="2595081922" sldId="288"/>
            <ac:spMk id="2" creationId="{54A202BA-0509-4CB8-B6F1-D99657DDCCFD}"/>
          </ac:spMkLst>
        </pc:spChg>
        <pc:spChg chg="mod">
          <ac:chgData name="Stefanie Vanlerberghe" userId="e7f22dee-b275-4c7c-a74a-3336c86bcd05" providerId="ADAL" clId="{0CA4B31E-1D4A-4673-855E-1FD709908C06}" dt="2020-05-14T11:48:37.550" v="5108" actId="20577"/>
          <ac:spMkLst>
            <pc:docMk/>
            <pc:sldMk cId="2595081922" sldId="288"/>
            <ac:spMk id="3" creationId="{F9D9070B-A93A-4AF6-A2EB-FFB9467F70B0}"/>
          </ac:spMkLst>
        </pc:spChg>
      </pc:sldChg>
    </pc:docChg>
  </pc:docChgLst>
  <pc:docChgLst>
    <pc:chgData name="Catherine De Block" userId="S::catherine.de.block@technopolis.be::daeb2b60-dd94-42c8-81d8-b372b3a4f75f" providerId="AD" clId="Web-{46A781AD-11B4-CAED-A660-C4ED87B1080D}"/>
    <pc:docChg chg="modSld">
      <pc:chgData name="Catherine De Block" userId="S::catherine.de.block@technopolis.be::daeb2b60-dd94-42c8-81d8-b372b3a4f75f" providerId="AD" clId="Web-{46A781AD-11B4-CAED-A660-C4ED87B1080D}" dt="2020-05-11T09:55:59.449" v="320" actId="20577"/>
      <pc:docMkLst>
        <pc:docMk/>
      </pc:docMkLst>
      <pc:sldChg chg="modSp">
        <pc:chgData name="Catherine De Block" userId="S::catherine.de.block@technopolis.be::daeb2b60-dd94-42c8-81d8-b372b3a4f75f" providerId="AD" clId="Web-{46A781AD-11B4-CAED-A660-C4ED87B1080D}" dt="2020-05-11T09:54:36.113" v="227" actId="20577"/>
        <pc:sldMkLst>
          <pc:docMk/>
          <pc:sldMk cId="3968516200" sldId="271"/>
        </pc:sldMkLst>
        <pc:spChg chg="mod">
          <ac:chgData name="Catherine De Block" userId="S::catherine.de.block@technopolis.be::daeb2b60-dd94-42c8-81d8-b372b3a4f75f" providerId="AD" clId="Web-{46A781AD-11B4-CAED-A660-C4ED87B1080D}" dt="2020-05-11T09:54:36.113" v="227" actId="20577"/>
          <ac:spMkLst>
            <pc:docMk/>
            <pc:sldMk cId="3968516200" sldId="271"/>
            <ac:spMk id="4" creationId="{E09CEED7-B795-4F4A-B53B-52F3F94B08F0}"/>
          </ac:spMkLst>
        </pc:spChg>
      </pc:sldChg>
      <pc:sldChg chg="modSp">
        <pc:chgData name="Catherine De Block" userId="S::catherine.de.block@technopolis.be::daeb2b60-dd94-42c8-81d8-b372b3a4f75f" providerId="AD" clId="Web-{46A781AD-11B4-CAED-A660-C4ED87B1080D}" dt="2020-05-11T09:55:59.449" v="319" actId="20577"/>
        <pc:sldMkLst>
          <pc:docMk/>
          <pc:sldMk cId="861990639" sldId="276"/>
        </pc:sldMkLst>
        <pc:spChg chg="mod">
          <ac:chgData name="Catherine De Block" userId="S::catherine.de.block@technopolis.be::daeb2b60-dd94-42c8-81d8-b372b3a4f75f" providerId="AD" clId="Web-{46A781AD-11B4-CAED-A660-C4ED87B1080D}" dt="2020-05-11T09:55:59.449" v="319" actId="20577"/>
          <ac:spMkLst>
            <pc:docMk/>
            <pc:sldMk cId="861990639" sldId="276"/>
            <ac:spMk id="3" creationId="{9BC98348-8296-4525-9464-78079B836B88}"/>
          </ac:spMkLst>
        </pc:spChg>
      </pc:sldChg>
    </pc:docChg>
  </pc:docChgLst>
  <pc:docChgLst>
    <pc:chgData name="Stefanie Vanlerberghe" userId="S::stefanie.vanlerberghe@technopolis.be::e7f22dee-b275-4c7c-a74a-3336c86bcd05" providerId="AD" clId="Web-{B8BCEDAA-5274-5B43-8DEA-54B35EE5B61C}"/>
    <pc:docChg chg="modSld">
      <pc:chgData name="Stefanie Vanlerberghe" userId="S::stefanie.vanlerberghe@technopolis.be::e7f22dee-b275-4c7c-a74a-3336c86bcd05" providerId="AD" clId="Web-{B8BCEDAA-5274-5B43-8DEA-54B35EE5B61C}" dt="2020-05-15T03:00:10.880" v="468"/>
      <pc:docMkLst>
        <pc:docMk/>
      </pc:docMkLst>
      <pc:sldChg chg="modNotes">
        <pc:chgData name="Stefanie Vanlerberghe" userId="S::stefanie.vanlerberghe@technopolis.be::e7f22dee-b275-4c7c-a74a-3336c86bcd05" providerId="AD" clId="Web-{B8BCEDAA-5274-5B43-8DEA-54B35EE5B61C}" dt="2020-05-15T03:00:10.880" v="468"/>
        <pc:sldMkLst>
          <pc:docMk/>
          <pc:sldMk cId="200913818" sldId="256"/>
        </pc:sldMkLst>
      </pc:sldChg>
      <pc:sldChg chg="modSp">
        <pc:chgData name="Stefanie Vanlerberghe" userId="S::stefanie.vanlerberghe@technopolis.be::e7f22dee-b275-4c7c-a74a-3336c86bcd05" providerId="AD" clId="Web-{B8BCEDAA-5274-5B43-8DEA-54B35EE5B61C}" dt="2020-05-15T02:45:17.697" v="32" actId="20577"/>
        <pc:sldMkLst>
          <pc:docMk/>
          <pc:sldMk cId="1367518776" sldId="259"/>
        </pc:sldMkLst>
        <pc:spChg chg="mod">
          <ac:chgData name="Stefanie Vanlerberghe" userId="S::stefanie.vanlerberghe@technopolis.be::e7f22dee-b275-4c7c-a74a-3336c86bcd05" providerId="AD" clId="Web-{B8BCEDAA-5274-5B43-8DEA-54B35EE5B61C}" dt="2020-05-15T02:45:17.697" v="32" actId="20577"/>
          <ac:spMkLst>
            <pc:docMk/>
            <pc:sldMk cId="1367518776" sldId="259"/>
            <ac:spMk id="2" creationId="{FD57B7CF-398A-47C4-89E5-6948E86B0242}"/>
          </ac:spMkLst>
        </pc:spChg>
      </pc:sldChg>
      <pc:sldChg chg="modSp">
        <pc:chgData name="Stefanie Vanlerberghe" userId="S::stefanie.vanlerberghe@technopolis.be::e7f22dee-b275-4c7c-a74a-3336c86bcd05" providerId="AD" clId="Web-{B8BCEDAA-5274-5B43-8DEA-54B35EE5B61C}" dt="2020-05-15T02:49:39.805" v="157" actId="20577"/>
        <pc:sldMkLst>
          <pc:docMk/>
          <pc:sldMk cId="3682043836" sldId="260"/>
        </pc:sldMkLst>
        <pc:spChg chg="mod">
          <ac:chgData name="Stefanie Vanlerberghe" userId="S::stefanie.vanlerberghe@technopolis.be::e7f22dee-b275-4c7c-a74a-3336c86bcd05" providerId="AD" clId="Web-{B8BCEDAA-5274-5B43-8DEA-54B35EE5B61C}" dt="2020-05-15T02:45:35.634" v="36" actId="20577"/>
          <ac:spMkLst>
            <pc:docMk/>
            <pc:sldMk cId="3682043836" sldId="260"/>
            <ac:spMk id="2" creationId="{F9F008C6-2339-4225-B259-7B3A95ED38F2}"/>
          </ac:spMkLst>
        </pc:spChg>
        <pc:graphicFrameChg chg="modGraphic">
          <ac:chgData name="Stefanie Vanlerberghe" userId="S::stefanie.vanlerberghe@technopolis.be::e7f22dee-b275-4c7c-a74a-3336c86bcd05" providerId="AD" clId="Web-{B8BCEDAA-5274-5B43-8DEA-54B35EE5B61C}" dt="2020-05-15T02:49:39.805" v="157" actId="20577"/>
          <ac:graphicFrameMkLst>
            <pc:docMk/>
            <pc:sldMk cId="3682043836" sldId="260"/>
            <ac:graphicFrameMk id="23" creationId="{D773A849-9508-4B74-839A-F3784BC93B83}"/>
          </ac:graphicFrameMkLst>
        </pc:graphicFrameChg>
      </pc:sldChg>
      <pc:sldChg chg="modSp">
        <pc:chgData name="Stefanie Vanlerberghe" userId="S::stefanie.vanlerberghe@technopolis.be::e7f22dee-b275-4c7c-a74a-3336c86bcd05" providerId="AD" clId="Web-{B8BCEDAA-5274-5B43-8DEA-54B35EE5B61C}" dt="2020-05-15T02:50:50.132" v="166" actId="20577"/>
        <pc:sldMkLst>
          <pc:docMk/>
          <pc:sldMk cId="99232810" sldId="263"/>
        </pc:sldMkLst>
        <pc:graphicFrameChg chg="modGraphic">
          <ac:chgData name="Stefanie Vanlerberghe" userId="S::stefanie.vanlerberghe@technopolis.be::e7f22dee-b275-4c7c-a74a-3336c86bcd05" providerId="AD" clId="Web-{B8BCEDAA-5274-5B43-8DEA-54B35EE5B61C}" dt="2020-05-15T02:50:50.132" v="166" actId="20577"/>
          <ac:graphicFrameMkLst>
            <pc:docMk/>
            <pc:sldMk cId="99232810" sldId="263"/>
            <ac:graphicFrameMk id="9" creationId="{23C7895A-25CB-4D20-8EC2-19ACE6B538A4}"/>
          </ac:graphicFrameMkLst>
        </pc:graphicFrameChg>
      </pc:sldChg>
    </pc:docChg>
  </pc:docChgLst>
</pc:chgInfo>
</file>

<file path=ppt/diagrams/_rels/data2.xml.rels><?xml version="1.0" encoding="UTF-8" standalone="yes"?>
<Relationships xmlns="http://schemas.openxmlformats.org/package/2006/relationships"><Relationship Id="rId1" Type="http://schemas.openxmlformats.org/officeDocument/2006/relationships/hyperlink" Target="https://www.youtube.com/watch?v=BJ3QBHUDL8w" TargetMode="External"/></Relationships>
</file>

<file path=ppt/diagrams/_rels/data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svg"/><Relationship Id="rId1" Type="http://schemas.openxmlformats.org/officeDocument/2006/relationships/image" Target="../media/image16.png"/><Relationship Id="rId4" Type="http://schemas.openxmlformats.org/officeDocument/2006/relationships/image" Target="../media/image19.svg"/></Relationships>
</file>

<file path=ppt/diagrams/_rels/data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svg"/><Relationship Id="rId1" Type="http://schemas.openxmlformats.org/officeDocument/2006/relationships/image" Target="../media/image20.png"/><Relationship Id="rId6" Type="http://schemas.openxmlformats.org/officeDocument/2006/relationships/image" Target="../media/image25.svg"/><Relationship Id="rId5" Type="http://schemas.openxmlformats.org/officeDocument/2006/relationships/image" Target="../media/image24.png"/><Relationship Id="rId4" Type="http://schemas.openxmlformats.org/officeDocument/2006/relationships/image" Target="../media/image23.svg"/></Relationships>
</file>

<file path=ppt/diagrams/_rels/data7.xml.rels><?xml version="1.0" encoding="UTF-8" standalone="yes"?>
<Relationships xmlns="http://schemas.openxmlformats.org/package/2006/relationships"><Relationship Id="rId8" Type="http://schemas.openxmlformats.org/officeDocument/2006/relationships/image" Target="../media/image37.svg"/><Relationship Id="rId3" Type="http://schemas.openxmlformats.org/officeDocument/2006/relationships/image" Target="../media/image32.png"/><Relationship Id="rId7" Type="http://schemas.openxmlformats.org/officeDocument/2006/relationships/image" Target="../media/image36.png"/><Relationship Id="rId2" Type="http://schemas.openxmlformats.org/officeDocument/2006/relationships/image" Target="../media/image31.svg"/><Relationship Id="rId1" Type="http://schemas.openxmlformats.org/officeDocument/2006/relationships/image" Target="../media/image30.png"/><Relationship Id="rId6" Type="http://schemas.openxmlformats.org/officeDocument/2006/relationships/image" Target="../media/image35.svg"/><Relationship Id="rId5" Type="http://schemas.openxmlformats.org/officeDocument/2006/relationships/image" Target="../media/image34.png"/><Relationship Id="rId4" Type="http://schemas.openxmlformats.org/officeDocument/2006/relationships/image" Target="../media/image33.svg"/></Relationships>
</file>

<file path=ppt/diagrams/_rels/data9.xml.rels><?xml version="1.0" encoding="UTF-8" standalone="yes"?>
<Relationships xmlns="http://schemas.openxmlformats.org/package/2006/relationships"><Relationship Id="rId8" Type="http://schemas.openxmlformats.org/officeDocument/2006/relationships/image" Target="../media/image45.svg"/><Relationship Id="rId3" Type="http://schemas.openxmlformats.org/officeDocument/2006/relationships/image" Target="../media/image40.png"/><Relationship Id="rId7" Type="http://schemas.openxmlformats.org/officeDocument/2006/relationships/image" Target="../media/image44.png"/><Relationship Id="rId2" Type="http://schemas.openxmlformats.org/officeDocument/2006/relationships/image" Target="../media/image39.svg"/><Relationship Id="rId1" Type="http://schemas.openxmlformats.org/officeDocument/2006/relationships/image" Target="../media/image38.png"/><Relationship Id="rId6" Type="http://schemas.openxmlformats.org/officeDocument/2006/relationships/image" Target="../media/image43.svg"/><Relationship Id="rId5" Type="http://schemas.openxmlformats.org/officeDocument/2006/relationships/image" Target="../media/image42.png"/><Relationship Id="rId10" Type="http://schemas.openxmlformats.org/officeDocument/2006/relationships/image" Target="../media/image47.svg"/><Relationship Id="rId4" Type="http://schemas.openxmlformats.org/officeDocument/2006/relationships/image" Target="../media/image41.svg"/><Relationship Id="rId9" Type="http://schemas.openxmlformats.org/officeDocument/2006/relationships/image" Target="../media/image46.png"/></Relationships>
</file>

<file path=ppt/diagrams/_rels/drawing1.xml.rels><?xml version="1.0" encoding="UTF-8" standalone="yes"?>
<Relationships xmlns="http://schemas.openxmlformats.org/package/2006/relationships"><Relationship Id="rId1" Type="http://schemas.openxmlformats.org/officeDocument/2006/relationships/image" Target="../media/image1.jpeg"/></Relationships>
</file>

<file path=ppt/diagrams/_rels/drawing2.xml.rels><?xml version="1.0" encoding="UTF-8" standalone="yes"?>
<Relationships xmlns="http://schemas.openxmlformats.org/package/2006/relationships"><Relationship Id="rId2" Type="http://schemas.openxmlformats.org/officeDocument/2006/relationships/hyperlink" Target="https://www.youtube.com/watch?v=BJ3QBHUDL8w" TargetMode="External"/><Relationship Id="rId1" Type="http://schemas.openxmlformats.org/officeDocument/2006/relationships/image" Target="../media/image1.jpeg"/></Relationships>
</file>

<file path=ppt/diagrams/_rels/drawing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svg"/><Relationship Id="rId1" Type="http://schemas.openxmlformats.org/officeDocument/2006/relationships/image" Target="../media/image16.png"/><Relationship Id="rId4" Type="http://schemas.openxmlformats.org/officeDocument/2006/relationships/image" Target="../media/image19.svg"/></Relationships>
</file>

<file path=ppt/diagrams/_rels/drawing5.xml.rels><?xml version="1.0" encoding="UTF-8" standalone="yes"?>
<Relationships xmlns="http://schemas.openxmlformats.org/package/2006/relationships"><Relationship Id="rId1" Type="http://schemas.openxmlformats.org/officeDocument/2006/relationships/image" Target="../media/image1.jpeg"/></Relationships>
</file>

<file path=ppt/diagrams/_rels/drawing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svg"/><Relationship Id="rId1" Type="http://schemas.openxmlformats.org/officeDocument/2006/relationships/image" Target="../media/image20.png"/><Relationship Id="rId6" Type="http://schemas.openxmlformats.org/officeDocument/2006/relationships/image" Target="../media/image25.svg"/><Relationship Id="rId5" Type="http://schemas.openxmlformats.org/officeDocument/2006/relationships/image" Target="../media/image24.png"/><Relationship Id="rId4" Type="http://schemas.openxmlformats.org/officeDocument/2006/relationships/image" Target="../media/image23.svg"/></Relationships>
</file>

<file path=ppt/diagrams/_rels/drawing7.xml.rels><?xml version="1.0" encoding="UTF-8" standalone="yes"?>
<Relationships xmlns="http://schemas.openxmlformats.org/package/2006/relationships"><Relationship Id="rId8" Type="http://schemas.openxmlformats.org/officeDocument/2006/relationships/image" Target="../media/image37.svg"/><Relationship Id="rId3" Type="http://schemas.openxmlformats.org/officeDocument/2006/relationships/image" Target="../media/image32.png"/><Relationship Id="rId7" Type="http://schemas.openxmlformats.org/officeDocument/2006/relationships/image" Target="../media/image36.png"/><Relationship Id="rId2" Type="http://schemas.openxmlformats.org/officeDocument/2006/relationships/image" Target="../media/image31.svg"/><Relationship Id="rId1" Type="http://schemas.openxmlformats.org/officeDocument/2006/relationships/image" Target="../media/image30.png"/><Relationship Id="rId6" Type="http://schemas.openxmlformats.org/officeDocument/2006/relationships/image" Target="../media/image35.svg"/><Relationship Id="rId5" Type="http://schemas.openxmlformats.org/officeDocument/2006/relationships/image" Target="../media/image34.png"/><Relationship Id="rId4" Type="http://schemas.openxmlformats.org/officeDocument/2006/relationships/image" Target="../media/image33.svg"/></Relationships>
</file>

<file path=ppt/diagrams/_rels/drawing8.xml.rels><?xml version="1.0" encoding="UTF-8" standalone="yes"?>
<Relationships xmlns="http://schemas.openxmlformats.org/package/2006/relationships"><Relationship Id="rId1" Type="http://schemas.openxmlformats.org/officeDocument/2006/relationships/image" Target="../media/image1.jpeg"/></Relationships>
</file>

<file path=ppt/diagrams/_rels/drawing9.xml.rels><?xml version="1.0" encoding="UTF-8" standalone="yes"?>
<Relationships xmlns="http://schemas.openxmlformats.org/package/2006/relationships"><Relationship Id="rId8" Type="http://schemas.openxmlformats.org/officeDocument/2006/relationships/image" Target="../media/image45.svg"/><Relationship Id="rId3" Type="http://schemas.openxmlformats.org/officeDocument/2006/relationships/image" Target="../media/image40.png"/><Relationship Id="rId7" Type="http://schemas.openxmlformats.org/officeDocument/2006/relationships/image" Target="../media/image44.png"/><Relationship Id="rId2" Type="http://schemas.openxmlformats.org/officeDocument/2006/relationships/image" Target="../media/image39.svg"/><Relationship Id="rId1" Type="http://schemas.openxmlformats.org/officeDocument/2006/relationships/image" Target="../media/image38.png"/><Relationship Id="rId6" Type="http://schemas.openxmlformats.org/officeDocument/2006/relationships/image" Target="../media/image43.svg"/><Relationship Id="rId5" Type="http://schemas.openxmlformats.org/officeDocument/2006/relationships/image" Target="../media/image42.png"/><Relationship Id="rId10" Type="http://schemas.openxmlformats.org/officeDocument/2006/relationships/image" Target="../media/image47.svg"/><Relationship Id="rId4" Type="http://schemas.openxmlformats.org/officeDocument/2006/relationships/image" Target="../media/image41.svg"/><Relationship Id="rId9" Type="http://schemas.openxmlformats.org/officeDocument/2006/relationships/image" Target="../media/image46.png"/></Relationships>
</file>

<file path=ppt/diagrams/colors1.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18/5/colors/Iconchunking_neutralbg_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a:alpha val="0"/>
      </a:schemeClr>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18/5/colors/Iconchunking_neutralbg_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a:alpha val="0"/>
      </a:schemeClr>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18/5/colors/Iconchunking_neutralicontext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bg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18/5/colors/Iconchunking_neutralicon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F4DF7AC-1D32-466D-B356-C56F679DD7AF}" type="doc">
      <dgm:prSet loTypeId="urn:microsoft.com/office/officeart/2008/layout/HorizontalMultiLevelHierarchy" loCatId="hierarchy" qsTypeId="urn:microsoft.com/office/officeart/2005/8/quickstyle/simple5" qsCatId="simple" csTypeId="urn:microsoft.com/office/officeart/2005/8/colors/accent0_3" csCatId="mainScheme" phldr="1"/>
      <dgm:spPr/>
    </dgm:pt>
    <dgm:pt modelId="{5E0C279A-E775-4CC4-B805-2D45B09AE087}">
      <dgm:prSet phldrT="[Tekst]"/>
      <dgm:spPr/>
      <dgm:t>
        <a:bodyPr/>
        <a:lstStyle/>
        <a:p>
          <a:r>
            <a:rPr lang="nl-NL" dirty="0"/>
            <a:t>Voldoende afstand houden 1,5m en een juiste hoest- en nieshygiëne voorkomt besmetting</a:t>
          </a:r>
          <a:endParaRPr lang="LID4096" dirty="0"/>
        </a:p>
      </dgm:t>
    </dgm:pt>
    <dgm:pt modelId="{2307313B-04DA-4559-AA1E-A805BE8020B7}" type="parTrans" cxnId="{BD0E5527-D991-442C-82DC-BE195149A0FD}">
      <dgm:prSet/>
      <dgm:spPr/>
      <dgm:t>
        <a:bodyPr/>
        <a:lstStyle/>
        <a:p>
          <a:endParaRPr lang="LID4096"/>
        </a:p>
      </dgm:t>
    </dgm:pt>
    <dgm:pt modelId="{7BAA5A0D-CA64-4AC3-BD42-7471BBBA6A8E}" type="sibTrans" cxnId="{BD0E5527-D991-442C-82DC-BE195149A0FD}">
      <dgm:prSet/>
      <dgm:spPr/>
      <dgm:t>
        <a:bodyPr/>
        <a:lstStyle/>
        <a:p>
          <a:endParaRPr lang="LID4096"/>
        </a:p>
      </dgm:t>
    </dgm:pt>
    <dgm:pt modelId="{FA9E650C-9667-4F28-A548-296F754E2788}">
      <dgm:prSet phldrT="[Tekst]"/>
      <dgm:spPr/>
      <dgm:t>
        <a:bodyPr/>
        <a:lstStyle/>
        <a:p>
          <a:r>
            <a:rPr lang="nl-NL" dirty="0"/>
            <a:t>Niezen en hoesten = druppelverspreiding.</a:t>
          </a:r>
          <a:endParaRPr lang="LID4096" dirty="0"/>
        </a:p>
      </dgm:t>
    </dgm:pt>
    <dgm:pt modelId="{F999CD7E-84D3-4038-A55D-B4C9B0BED59D}" type="parTrans" cxnId="{9A3F9C10-F23F-4B0F-A6FA-DD38A150FA08}">
      <dgm:prSet/>
      <dgm:spPr/>
      <dgm:t>
        <a:bodyPr/>
        <a:lstStyle/>
        <a:p>
          <a:endParaRPr lang="LID4096"/>
        </a:p>
      </dgm:t>
    </dgm:pt>
    <dgm:pt modelId="{0002FE13-CB11-43C3-9232-984CD5670F23}" type="sibTrans" cxnId="{9A3F9C10-F23F-4B0F-A6FA-DD38A150FA08}">
      <dgm:prSet/>
      <dgm:spPr/>
      <dgm:t>
        <a:bodyPr/>
        <a:lstStyle/>
        <a:p>
          <a:endParaRPr lang="LID4096"/>
        </a:p>
      </dgm:t>
    </dgm:pt>
    <dgm:pt modelId="{C06216A2-2801-4C33-8655-450CBAC66441}">
      <dgm:prSet phldrT="[Tekst]"/>
      <dgm:spPr/>
      <dgm:t>
        <a:bodyPr/>
        <a:lstStyle/>
        <a:p>
          <a:r>
            <a:rPr lang="nl-BE" dirty="0"/>
            <a:t>Hoe meer mensen – hoe meer kans op besmette persoon</a:t>
          </a:r>
          <a:endParaRPr lang="LID4096" dirty="0"/>
        </a:p>
      </dgm:t>
    </dgm:pt>
    <dgm:pt modelId="{788CBB5A-7F55-4035-AC87-3EDB710D827F}" type="parTrans" cxnId="{30B12335-455B-4AF4-B69E-C07F4216D16C}">
      <dgm:prSet/>
      <dgm:spPr/>
      <dgm:t>
        <a:bodyPr/>
        <a:lstStyle/>
        <a:p>
          <a:endParaRPr lang="LID4096"/>
        </a:p>
      </dgm:t>
    </dgm:pt>
    <dgm:pt modelId="{8B6B3F31-87B0-4E3A-9898-3C7B06B4C945}" type="sibTrans" cxnId="{30B12335-455B-4AF4-B69E-C07F4216D16C}">
      <dgm:prSet/>
      <dgm:spPr/>
      <dgm:t>
        <a:bodyPr/>
        <a:lstStyle/>
        <a:p>
          <a:endParaRPr lang="LID4096"/>
        </a:p>
      </dgm:t>
    </dgm:pt>
    <dgm:pt modelId="{917E6ED1-1D1A-4C29-88F7-F9F9473B9AD1}">
      <dgm:prSet phldrT="[Tekst]"/>
      <dgm:spPr/>
      <dgm:t>
        <a:bodyPr/>
        <a:lstStyle/>
        <a:p>
          <a:r>
            <a:rPr lang="nl-NL" dirty="0"/>
            <a:t>Besmetting via druppeltjes in de lucht</a:t>
          </a:r>
          <a:endParaRPr lang="LID4096" dirty="0"/>
        </a:p>
      </dgm:t>
    </dgm:pt>
    <dgm:pt modelId="{E9B51D5F-7663-4C7F-8E78-79A7B84A282B}" type="parTrans" cxnId="{EA6F2C18-45C3-4B74-A600-833B6E581C4B}">
      <dgm:prSet/>
      <dgm:spPr/>
      <dgm:t>
        <a:bodyPr/>
        <a:lstStyle/>
        <a:p>
          <a:endParaRPr lang="LID4096"/>
        </a:p>
      </dgm:t>
    </dgm:pt>
    <dgm:pt modelId="{9BBBA6B4-FD15-4763-A50E-DB5B16B77BF5}" type="sibTrans" cxnId="{EA6F2C18-45C3-4B74-A600-833B6E581C4B}">
      <dgm:prSet/>
      <dgm:spPr/>
      <dgm:t>
        <a:bodyPr/>
        <a:lstStyle/>
        <a:p>
          <a:endParaRPr lang="LID4096"/>
        </a:p>
      </dgm:t>
    </dgm:pt>
    <dgm:pt modelId="{49F09C52-AE50-41D0-9422-3F0CAF7A6B98}" type="pres">
      <dgm:prSet presAssocID="{FF4DF7AC-1D32-466D-B356-C56F679DD7AF}" presName="Name0" presStyleCnt="0">
        <dgm:presLayoutVars>
          <dgm:chPref val="1"/>
          <dgm:dir/>
          <dgm:animOne val="branch"/>
          <dgm:animLvl val="lvl"/>
          <dgm:resizeHandles val="exact"/>
        </dgm:presLayoutVars>
      </dgm:prSet>
      <dgm:spPr/>
    </dgm:pt>
    <dgm:pt modelId="{8403B5D3-3656-4BAA-8D94-6F6A52AD2C47}" type="pres">
      <dgm:prSet presAssocID="{5E0C279A-E775-4CC4-B805-2D45B09AE087}" presName="root1" presStyleCnt="0"/>
      <dgm:spPr/>
    </dgm:pt>
    <dgm:pt modelId="{63F82CF4-42D1-4F7E-9D8F-E681E66D9A07}" type="pres">
      <dgm:prSet presAssocID="{5E0C279A-E775-4CC4-B805-2D45B09AE087}" presName="LevelOneTextNode" presStyleLbl="node0" presStyleIdx="0" presStyleCnt="1">
        <dgm:presLayoutVars>
          <dgm:chPref val="3"/>
        </dgm:presLayoutVars>
      </dgm:prSet>
      <dgm:spPr/>
    </dgm:pt>
    <dgm:pt modelId="{C59174A5-9F8A-415A-86A5-9189DACA88FF}" type="pres">
      <dgm:prSet presAssocID="{5E0C279A-E775-4CC4-B805-2D45B09AE087}" presName="level2hierChild" presStyleCnt="0"/>
      <dgm:spPr/>
    </dgm:pt>
    <dgm:pt modelId="{A1036292-5F86-416B-8E25-82CED712AB18}" type="pres">
      <dgm:prSet presAssocID="{E9B51D5F-7663-4C7F-8E78-79A7B84A282B}" presName="conn2-1" presStyleLbl="parChTrans1D2" presStyleIdx="0" presStyleCnt="3"/>
      <dgm:spPr/>
    </dgm:pt>
    <dgm:pt modelId="{5DC8328F-249F-49C9-9A4E-4090D70AD8AD}" type="pres">
      <dgm:prSet presAssocID="{E9B51D5F-7663-4C7F-8E78-79A7B84A282B}" presName="connTx" presStyleLbl="parChTrans1D2" presStyleIdx="0" presStyleCnt="3"/>
      <dgm:spPr/>
    </dgm:pt>
    <dgm:pt modelId="{BDE17D9F-E1EB-424F-87E4-B66C719D7D0A}" type="pres">
      <dgm:prSet presAssocID="{917E6ED1-1D1A-4C29-88F7-F9F9473B9AD1}" presName="root2" presStyleCnt="0"/>
      <dgm:spPr/>
    </dgm:pt>
    <dgm:pt modelId="{81EF0C61-C90C-4452-BBED-85B39C634415}" type="pres">
      <dgm:prSet presAssocID="{917E6ED1-1D1A-4C29-88F7-F9F9473B9AD1}" presName="LevelTwoTextNode" presStyleLbl="node2" presStyleIdx="0" presStyleCnt="3">
        <dgm:presLayoutVars>
          <dgm:chPref val="3"/>
        </dgm:presLayoutVars>
      </dgm:prSet>
      <dgm:spPr/>
    </dgm:pt>
    <dgm:pt modelId="{3E71EF76-443E-45F1-9CEE-B468ACF59740}" type="pres">
      <dgm:prSet presAssocID="{917E6ED1-1D1A-4C29-88F7-F9F9473B9AD1}" presName="level3hierChild" presStyleCnt="0"/>
      <dgm:spPr/>
    </dgm:pt>
    <dgm:pt modelId="{FD9807D9-ABFB-4A57-A9A3-F79934294BEC}" type="pres">
      <dgm:prSet presAssocID="{F999CD7E-84D3-4038-A55D-B4C9B0BED59D}" presName="conn2-1" presStyleLbl="parChTrans1D2" presStyleIdx="1" presStyleCnt="3"/>
      <dgm:spPr/>
    </dgm:pt>
    <dgm:pt modelId="{88513A81-8844-49FD-9731-3934129BE7F6}" type="pres">
      <dgm:prSet presAssocID="{F999CD7E-84D3-4038-A55D-B4C9B0BED59D}" presName="connTx" presStyleLbl="parChTrans1D2" presStyleIdx="1" presStyleCnt="3"/>
      <dgm:spPr/>
    </dgm:pt>
    <dgm:pt modelId="{72DB77F9-8C8C-4B58-B238-498A8704E98B}" type="pres">
      <dgm:prSet presAssocID="{FA9E650C-9667-4F28-A548-296F754E2788}" presName="root2" presStyleCnt="0"/>
      <dgm:spPr/>
    </dgm:pt>
    <dgm:pt modelId="{16F24D32-ADD6-4180-BE76-EDF8F74B4352}" type="pres">
      <dgm:prSet presAssocID="{FA9E650C-9667-4F28-A548-296F754E2788}" presName="LevelTwoTextNode" presStyleLbl="node2" presStyleIdx="1" presStyleCnt="3">
        <dgm:presLayoutVars>
          <dgm:chPref val="3"/>
        </dgm:presLayoutVars>
      </dgm:prSet>
      <dgm:spPr/>
    </dgm:pt>
    <dgm:pt modelId="{1BE979E1-9F1F-42B1-8725-6B158D114828}" type="pres">
      <dgm:prSet presAssocID="{FA9E650C-9667-4F28-A548-296F754E2788}" presName="level3hierChild" presStyleCnt="0"/>
      <dgm:spPr/>
    </dgm:pt>
    <dgm:pt modelId="{099AF49B-DAD1-4D94-9301-805C8726716F}" type="pres">
      <dgm:prSet presAssocID="{788CBB5A-7F55-4035-AC87-3EDB710D827F}" presName="conn2-1" presStyleLbl="parChTrans1D2" presStyleIdx="2" presStyleCnt="3"/>
      <dgm:spPr/>
    </dgm:pt>
    <dgm:pt modelId="{AC42E58B-7EEB-4D3F-B4B0-F4E2BCAEC70A}" type="pres">
      <dgm:prSet presAssocID="{788CBB5A-7F55-4035-AC87-3EDB710D827F}" presName="connTx" presStyleLbl="parChTrans1D2" presStyleIdx="2" presStyleCnt="3"/>
      <dgm:spPr/>
    </dgm:pt>
    <dgm:pt modelId="{02A8D048-BBE7-4BB8-8F97-984BA314E70D}" type="pres">
      <dgm:prSet presAssocID="{C06216A2-2801-4C33-8655-450CBAC66441}" presName="root2" presStyleCnt="0"/>
      <dgm:spPr/>
    </dgm:pt>
    <dgm:pt modelId="{7208396B-AC83-4F1F-B7B2-61770ECE7B30}" type="pres">
      <dgm:prSet presAssocID="{C06216A2-2801-4C33-8655-450CBAC66441}" presName="LevelTwoTextNode" presStyleLbl="node2" presStyleIdx="2" presStyleCnt="3">
        <dgm:presLayoutVars>
          <dgm:chPref val="3"/>
        </dgm:presLayoutVars>
      </dgm:prSet>
      <dgm:spPr/>
    </dgm:pt>
    <dgm:pt modelId="{ACCF7A37-A48D-46FD-9CB4-06FE6C230115}" type="pres">
      <dgm:prSet presAssocID="{C06216A2-2801-4C33-8655-450CBAC66441}" presName="level3hierChild" presStyleCnt="0"/>
      <dgm:spPr/>
    </dgm:pt>
  </dgm:ptLst>
  <dgm:cxnLst>
    <dgm:cxn modelId="{6A3E9006-F22E-4E33-978F-AE597113B6E4}" type="presOf" srcId="{788CBB5A-7F55-4035-AC87-3EDB710D827F}" destId="{099AF49B-DAD1-4D94-9301-805C8726716F}" srcOrd="0" destOrd="0" presId="urn:microsoft.com/office/officeart/2008/layout/HorizontalMultiLevelHierarchy"/>
    <dgm:cxn modelId="{9A3F9C10-F23F-4B0F-A6FA-DD38A150FA08}" srcId="{5E0C279A-E775-4CC4-B805-2D45B09AE087}" destId="{FA9E650C-9667-4F28-A548-296F754E2788}" srcOrd="1" destOrd="0" parTransId="{F999CD7E-84D3-4038-A55D-B4C9B0BED59D}" sibTransId="{0002FE13-CB11-43C3-9232-984CD5670F23}"/>
    <dgm:cxn modelId="{EA6F2C18-45C3-4B74-A600-833B6E581C4B}" srcId="{5E0C279A-E775-4CC4-B805-2D45B09AE087}" destId="{917E6ED1-1D1A-4C29-88F7-F9F9473B9AD1}" srcOrd="0" destOrd="0" parTransId="{E9B51D5F-7663-4C7F-8E78-79A7B84A282B}" sibTransId="{9BBBA6B4-FD15-4763-A50E-DB5B16B77BF5}"/>
    <dgm:cxn modelId="{BDF0A519-A876-4FCD-A2EC-3A80DDF4EAF1}" type="presOf" srcId="{FA9E650C-9667-4F28-A548-296F754E2788}" destId="{16F24D32-ADD6-4180-BE76-EDF8F74B4352}" srcOrd="0" destOrd="0" presId="urn:microsoft.com/office/officeart/2008/layout/HorizontalMultiLevelHierarchy"/>
    <dgm:cxn modelId="{BD0E5527-D991-442C-82DC-BE195149A0FD}" srcId="{FF4DF7AC-1D32-466D-B356-C56F679DD7AF}" destId="{5E0C279A-E775-4CC4-B805-2D45B09AE087}" srcOrd="0" destOrd="0" parTransId="{2307313B-04DA-4559-AA1E-A805BE8020B7}" sibTransId="{7BAA5A0D-CA64-4AC3-BD42-7471BBBA6A8E}"/>
    <dgm:cxn modelId="{30B12335-455B-4AF4-B69E-C07F4216D16C}" srcId="{5E0C279A-E775-4CC4-B805-2D45B09AE087}" destId="{C06216A2-2801-4C33-8655-450CBAC66441}" srcOrd="2" destOrd="0" parTransId="{788CBB5A-7F55-4035-AC87-3EDB710D827F}" sibTransId="{8B6B3F31-87B0-4E3A-9898-3C7B06B4C945}"/>
    <dgm:cxn modelId="{5E19EB3B-629B-4B36-871B-1E990F2856E7}" type="presOf" srcId="{C06216A2-2801-4C33-8655-450CBAC66441}" destId="{7208396B-AC83-4F1F-B7B2-61770ECE7B30}" srcOrd="0" destOrd="0" presId="urn:microsoft.com/office/officeart/2008/layout/HorizontalMultiLevelHierarchy"/>
    <dgm:cxn modelId="{D544E23C-4D23-4094-B165-2DD16AB415F6}" type="presOf" srcId="{E9B51D5F-7663-4C7F-8E78-79A7B84A282B}" destId="{5DC8328F-249F-49C9-9A4E-4090D70AD8AD}" srcOrd="1" destOrd="0" presId="urn:microsoft.com/office/officeart/2008/layout/HorizontalMultiLevelHierarchy"/>
    <dgm:cxn modelId="{8847A360-9907-45AA-B2DE-3B17AA96202B}" type="presOf" srcId="{FF4DF7AC-1D32-466D-B356-C56F679DD7AF}" destId="{49F09C52-AE50-41D0-9422-3F0CAF7A6B98}" srcOrd="0" destOrd="0" presId="urn:microsoft.com/office/officeart/2008/layout/HorizontalMultiLevelHierarchy"/>
    <dgm:cxn modelId="{2A0F7543-E221-4710-9034-4FCE0E1E0F03}" type="presOf" srcId="{F999CD7E-84D3-4038-A55D-B4C9B0BED59D}" destId="{FD9807D9-ABFB-4A57-A9A3-F79934294BEC}" srcOrd="0" destOrd="0" presId="urn:microsoft.com/office/officeart/2008/layout/HorizontalMultiLevelHierarchy"/>
    <dgm:cxn modelId="{74958077-AFD0-48AD-B13A-372060D078E4}" type="presOf" srcId="{5E0C279A-E775-4CC4-B805-2D45B09AE087}" destId="{63F82CF4-42D1-4F7E-9D8F-E681E66D9A07}" srcOrd="0" destOrd="0" presId="urn:microsoft.com/office/officeart/2008/layout/HorizontalMultiLevelHierarchy"/>
    <dgm:cxn modelId="{A2B2D67F-C34E-4B51-9B17-AFF7AD17060A}" type="presOf" srcId="{788CBB5A-7F55-4035-AC87-3EDB710D827F}" destId="{AC42E58B-7EEB-4D3F-B4B0-F4E2BCAEC70A}" srcOrd="1" destOrd="0" presId="urn:microsoft.com/office/officeart/2008/layout/HorizontalMultiLevelHierarchy"/>
    <dgm:cxn modelId="{4D8C5486-7680-447E-B8F1-CE89C0E28E28}" type="presOf" srcId="{917E6ED1-1D1A-4C29-88F7-F9F9473B9AD1}" destId="{81EF0C61-C90C-4452-BBED-85B39C634415}" srcOrd="0" destOrd="0" presId="urn:microsoft.com/office/officeart/2008/layout/HorizontalMultiLevelHierarchy"/>
    <dgm:cxn modelId="{0723D28D-044B-4785-9783-73E247FCD6E0}" type="presOf" srcId="{E9B51D5F-7663-4C7F-8E78-79A7B84A282B}" destId="{A1036292-5F86-416B-8E25-82CED712AB18}" srcOrd="0" destOrd="0" presId="urn:microsoft.com/office/officeart/2008/layout/HorizontalMultiLevelHierarchy"/>
    <dgm:cxn modelId="{CEDECAC7-7255-4703-B2D6-067CC3AB8C87}" type="presOf" srcId="{F999CD7E-84D3-4038-A55D-B4C9B0BED59D}" destId="{88513A81-8844-49FD-9731-3934129BE7F6}" srcOrd="1" destOrd="0" presId="urn:microsoft.com/office/officeart/2008/layout/HorizontalMultiLevelHierarchy"/>
    <dgm:cxn modelId="{002E4722-041B-423D-80F0-A9FBC560ED77}" type="presParOf" srcId="{49F09C52-AE50-41D0-9422-3F0CAF7A6B98}" destId="{8403B5D3-3656-4BAA-8D94-6F6A52AD2C47}" srcOrd="0" destOrd="0" presId="urn:microsoft.com/office/officeart/2008/layout/HorizontalMultiLevelHierarchy"/>
    <dgm:cxn modelId="{DA859696-C6FA-439E-9D4E-9650FC2F26BA}" type="presParOf" srcId="{8403B5D3-3656-4BAA-8D94-6F6A52AD2C47}" destId="{63F82CF4-42D1-4F7E-9D8F-E681E66D9A07}" srcOrd="0" destOrd="0" presId="urn:microsoft.com/office/officeart/2008/layout/HorizontalMultiLevelHierarchy"/>
    <dgm:cxn modelId="{0D2EC5EF-7200-46F3-95BE-7E9835A2B333}" type="presParOf" srcId="{8403B5D3-3656-4BAA-8D94-6F6A52AD2C47}" destId="{C59174A5-9F8A-415A-86A5-9189DACA88FF}" srcOrd="1" destOrd="0" presId="urn:microsoft.com/office/officeart/2008/layout/HorizontalMultiLevelHierarchy"/>
    <dgm:cxn modelId="{3124297D-1F54-47A8-811A-7671A1B3F9AE}" type="presParOf" srcId="{C59174A5-9F8A-415A-86A5-9189DACA88FF}" destId="{A1036292-5F86-416B-8E25-82CED712AB18}" srcOrd="0" destOrd="0" presId="urn:microsoft.com/office/officeart/2008/layout/HorizontalMultiLevelHierarchy"/>
    <dgm:cxn modelId="{43419BC9-3F64-4FB8-95C3-AB52F589F844}" type="presParOf" srcId="{A1036292-5F86-416B-8E25-82CED712AB18}" destId="{5DC8328F-249F-49C9-9A4E-4090D70AD8AD}" srcOrd="0" destOrd="0" presId="urn:microsoft.com/office/officeart/2008/layout/HorizontalMultiLevelHierarchy"/>
    <dgm:cxn modelId="{EC87FEF2-FBE9-40A0-840A-F61CED8C6C60}" type="presParOf" srcId="{C59174A5-9F8A-415A-86A5-9189DACA88FF}" destId="{BDE17D9F-E1EB-424F-87E4-B66C719D7D0A}" srcOrd="1" destOrd="0" presId="urn:microsoft.com/office/officeart/2008/layout/HorizontalMultiLevelHierarchy"/>
    <dgm:cxn modelId="{4749366A-21B2-4B68-B032-37504EADF560}" type="presParOf" srcId="{BDE17D9F-E1EB-424F-87E4-B66C719D7D0A}" destId="{81EF0C61-C90C-4452-BBED-85B39C634415}" srcOrd="0" destOrd="0" presId="urn:microsoft.com/office/officeart/2008/layout/HorizontalMultiLevelHierarchy"/>
    <dgm:cxn modelId="{2E4CA6B8-31BE-41F3-8804-A368B0E6805F}" type="presParOf" srcId="{BDE17D9F-E1EB-424F-87E4-B66C719D7D0A}" destId="{3E71EF76-443E-45F1-9CEE-B468ACF59740}" srcOrd="1" destOrd="0" presId="urn:microsoft.com/office/officeart/2008/layout/HorizontalMultiLevelHierarchy"/>
    <dgm:cxn modelId="{DD680828-9EA4-4FA7-93C1-A7F6FB23C1DB}" type="presParOf" srcId="{C59174A5-9F8A-415A-86A5-9189DACA88FF}" destId="{FD9807D9-ABFB-4A57-A9A3-F79934294BEC}" srcOrd="2" destOrd="0" presId="urn:microsoft.com/office/officeart/2008/layout/HorizontalMultiLevelHierarchy"/>
    <dgm:cxn modelId="{733046EF-DD88-4096-AC54-05EDED90066A}" type="presParOf" srcId="{FD9807D9-ABFB-4A57-A9A3-F79934294BEC}" destId="{88513A81-8844-49FD-9731-3934129BE7F6}" srcOrd="0" destOrd="0" presId="urn:microsoft.com/office/officeart/2008/layout/HorizontalMultiLevelHierarchy"/>
    <dgm:cxn modelId="{5DB04E82-48A6-4158-B9FD-F982C54C5E6D}" type="presParOf" srcId="{C59174A5-9F8A-415A-86A5-9189DACA88FF}" destId="{72DB77F9-8C8C-4B58-B238-498A8704E98B}" srcOrd="3" destOrd="0" presId="urn:microsoft.com/office/officeart/2008/layout/HorizontalMultiLevelHierarchy"/>
    <dgm:cxn modelId="{46CD2204-25B3-498E-A73B-C99D7D54C696}" type="presParOf" srcId="{72DB77F9-8C8C-4B58-B238-498A8704E98B}" destId="{16F24D32-ADD6-4180-BE76-EDF8F74B4352}" srcOrd="0" destOrd="0" presId="urn:microsoft.com/office/officeart/2008/layout/HorizontalMultiLevelHierarchy"/>
    <dgm:cxn modelId="{65B9D3C8-398C-4348-8B32-5C3ADA6B0B08}" type="presParOf" srcId="{72DB77F9-8C8C-4B58-B238-498A8704E98B}" destId="{1BE979E1-9F1F-42B1-8725-6B158D114828}" srcOrd="1" destOrd="0" presId="urn:microsoft.com/office/officeart/2008/layout/HorizontalMultiLevelHierarchy"/>
    <dgm:cxn modelId="{73A2E26B-B7A5-4209-B722-C825E8171CB7}" type="presParOf" srcId="{C59174A5-9F8A-415A-86A5-9189DACA88FF}" destId="{099AF49B-DAD1-4D94-9301-805C8726716F}" srcOrd="4" destOrd="0" presId="urn:microsoft.com/office/officeart/2008/layout/HorizontalMultiLevelHierarchy"/>
    <dgm:cxn modelId="{E9B1CAF4-2C8D-4AE6-AB66-027C7FFDFA16}" type="presParOf" srcId="{099AF49B-DAD1-4D94-9301-805C8726716F}" destId="{AC42E58B-7EEB-4D3F-B4B0-F4E2BCAEC70A}" srcOrd="0" destOrd="0" presId="urn:microsoft.com/office/officeart/2008/layout/HorizontalMultiLevelHierarchy"/>
    <dgm:cxn modelId="{89347D5D-35AB-474B-AA0D-9BB51CC4A512}" type="presParOf" srcId="{C59174A5-9F8A-415A-86A5-9189DACA88FF}" destId="{02A8D048-BBE7-4BB8-8F97-984BA314E70D}" srcOrd="5" destOrd="0" presId="urn:microsoft.com/office/officeart/2008/layout/HorizontalMultiLevelHierarchy"/>
    <dgm:cxn modelId="{CB3BBC2F-CFBD-4645-8A60-2342AC95196E}" type="presParOf" srcId="{02A8D048-BBE7-4BB8-8F97-984BA314E70D}" destId="{7208396B-AC83-4F1F-B7B2-61770ECE7B30}" srcOrd="0" destOrd="0" presId="urn:microsoft.com/office/officeart/2008/layout/HorizontalMultiLevelHierarchy"/>
    <dgm:cxn modelId="{9B40F934-C344-4592-8A3B-43DD6F555993}" type="presParOf" srcId="{02A8D048-BBE7-4BB8-8F97-984BA314E70D}" destId="{ACCF7A37-A48D-46FD-9CB4-06FE6C230115}" srcOrd="1" destOrd="0" presId="urn:microsoft.com/office/officeart/2008/layout/HorizontalMultiLevelHierarchy"/>
  </dgm:cxnLst>
  <dgm:bg/>
  <dgm:whole/>
  <dgm:extLst>
    <a:ext uri="http://schemas.microsoft.com/office/drawing/2008/diagram">
      <dsp:dataModelExt xmlns:dsp="http://schemas.microsoft.com/office/drawing/2008/diagram" relId="rId1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02A417C4-748F-4931-A5DB-11437A16C53B}" type="doc">
      <dgm:prSet loTypeId="urn:microsoft.com/office/officeart/2005/8/layout/vProcess5" loCatId="process" qsTypeId="urn:microsoft.com/office/officeart/2005/8/quickstyle/simple4" qsCatId="simple" csTypeId="urn:microsoft.com/office/officeart/2005/8/colors/colorful2" csCatId="colorful" phldr="1"/>
      <dgm:spPr/>
      <dgm:t>
        <a:bodyPr/>
        <a:lstStyle/>
        <a:p>
          <a:endParaRPr lang="en-US"/>
        </a:p>
      </dgm:t>
    </dgm:pt>
    <dgm:pt modelId="{10317F87-7170-4F96-82D1-892C212BC062}">
      <dgm:prSet/>
      <dgm:spPr/>
      <dgm:t>
        <a:bodyPr/>
        <a:lstStyle/>
        <a:p>
          <a:pPr rtl="0"/>
          <a:r>
            <a:rPr lang="nl-BE" dirty="0">
              <a:latin typeface="Calibri"/>
              <a:cs typeface="Calibri"/>
            </a:rPr>
            <a:t>Je </a:t>
          </a:r>
          <a:r>
            <a:rPr lang="nl-BE" b="1" dirty="0">
              <a:latin typeface="Calibri"/>
              <a:cs typeface="Calibri"/>
            </a:rPr>
            <a:t>raakt </a:t>
          </a:r>
          <a:r>
            <a:rPr lang="nl-BE" b="1" dirty="0" err="1">
              <a:latin typeface="Calibri"/>
              <a:cs typeface="Calibri"/>
            </a:rPr>
            <a:t>vanalles</a:t>
          </a:r>
          <a:r>
            <a:rPr lang="nl-BE" b="1" dirty="0">
              <a:latin typeface="Calibri"/>
              <a:cs typeface="Calibri"/>
            </a:rPr>
            <a:t> aan </a:t>
          </a:r>
          <a:endParaRPr lang="en-US" dirty="0">
            <a:latin typeface="Calibri"/>
            <a:cs typeface="Calibri"/>
          </a:endParaRPr>
        </a:p>
      </dgm:t>
    </dgm:pt>
    <dgm:pt modelId="{676C1BD3-1555-47CE-8FCF-E8607A457645}" type="parTrans" cxnId="{AC5F4A22-AC8E-4C62-A33A-A967A0C62DA7}">
      <dgm:prSet/>
      <dgm:spPr/>
      <dgm:t>
        <a:bodyPr/>
        <a:lstStyle/>
        <a:p>
          <a:endParaRPr lang="en-US"/>
        </a:p>
      </dgm:t>
    </dgm:pt>
    <dgm:pt modelId="{E3DADEBF-6AE0-46D2-92F5-EDF41BE125C0}" type="sibTrans" cxnId="{AC5F4A22-AC8E-4C62-A33A-A967A0C62DA7}">
      <dgm:prSet/>
      <dgm:spPr/>
      <dgm:t>
        <a:bodyPr/>
        <a:lstStyle/>
        <a:p>
          <a:endParaRPr lang="en-US"/>
        </a:p>
      </dgm:t>
    </dgm:pt>
    <dgm:pt modelId="{76D394B2-FD3E-4010-AE4F-FA2EFC50D0CC}">
      <dgm:prSet/>
      <dgm:spPr/>
      <dgm:t>
        <a:bodyPr/>
        <a:lstStyle/>
        <a:p>
          <a:pPr rtl="0"/>
          <a:r>
            <a:rPr lang="nl-BE" dirty="0">
              <a:latin typeface="Calibri"/>
              <a:cs typeface="Calibri"/>
            </a:rPr>
            <a:t>Zeep lost de oliën met alle vuil, bacteriën en virussen </a:t>
          </a:r>
          <a:r>
            <a:rPr lang="nl-BE" dirty="0">
              <a:solidFill>
                <a:schemeClr val="bg1"/>
              </a:solidFill>
              <a:latin typeface="Calibri"/>
              <a:cs typeface="Calibri"/>
            </a:rPr>
            <a:t>op</a:t>
          </a:r>
          <a:endParaRPr lang="en-US" dirty="0">
            <a:solidFill>
              <a:schemeClr val="bg1"/>
            </a:solidFill>
            <a:latin typeface="Calibri" panose="020F0502020204030204" pitchFamily="34" charset="0"/>
            <a:cs typeface="Calibri" panose="020F0502020204030204" pitchFamily="34" charset="0"/>
          </a:endParaRPr>
        </a:p>
      </dgm:t>
    </dgm:pt>
    <dgm:pt modelId="{A7EB2307-EEF2-4C98-AFD5-2A2E552D2710}" type="parTrans" cxnId="{6548BDA9-C95E-400B-A851-DB3097F1FCB7}">
      <dgm:prSet/>
      <dgm:spPr/>
      <dgm:t>
        <a:bodyPr/>
        <a:lstStyle/>
        <a:p>
          <a:endParaRPr lang="en-US"/>
        </a:p>
      </dgm:t>
    </dgm:pt>
    <dgm:pt modelId="{A4B23CF3-A740-4AAC-B9D3-8B218488824A}" type="sibTrans" cxnId="{6548BDA9-C95E-400B-A851-DB3097F1FCB7}">
      <dgm:prSet/>
      <dgm:spPr/>
      <dgm:t>
        <a:bodyPr/>
        <a:lstStyle/>
        <a:p>
          <a:endParaRPr lang="en-US"/>
        </a:p>
      </dgm:t>
    </dgm:pt>
    <dgm:pt modelId="{1524165A-ACA2-47D8-994A-7F7A129DAE95}">
      <dgm:prSet phldr="0"/>
      <dgm:spPr/>
      <dgm:t>
        <a:bodyPr/>
        <a:lstStyle/>
        <a:p>
          <a:pPr rtl="0"/>
          <a:r>
            <a:rPr lang="nl-BE" dirty="0">
              <a:latin typeface="Calibri"/>
              <a:cs typeface="Calibri"/>
            </a:rPr>
            <a:t>dat andere ook aanraken. </a:t>
          </a:r>
          <a:endParaRPr lang="en-US" dirty="0">
            <a:latin typeface="Impact" panose="020B0806030902050204"/>
            <a:cs typeface="Calibri"/>
          </a:endParaRPr>
        </a:p>
      </dgm:t>
    </dgm:pt>
    <dgm:pt modelId="{92633A9B-CDE5-48CC-97CC-990314E8500F}" type="parTrans" cxnId="{6A71BDB8-E9AB-47EF-AE11-4C689001B097}">
      <dgm:prSet/>
      <dgm:spPr/>
    </dgm:pt>
    <dgm:pt modelId="{6769E2A5-2B5D-41FA-9107-F940294C2E03}" type="sibTrans" cxnId="{6A71BDB8-E9AB-47EF-AE11-4C689001B097}">
      <dgm:prSet/>
      <dgm:spPr/>
      <dgm:t>
        <a:bodyPr/>
        <a:lstStyle/>
        <a:p>
          <a:endParaRPr lang="en-US"/>
        </a:p>
      </dgm:t>
    </dgm:pt>
    <dgm:pt modelId="{8A884B4D-89CD-4C77-B436-D2E500F9022C}">
      <dgm:prSet phldr="0"/>
      <dgm:spPr/>
      <dgm:t>
        <a:bodyPr/>
        <a:lstStyle/>
        <a:p>
          <a:pPr rtl="0"/>
          <a:r>
            <a:rPr lang="nl-BE" dirty="0">
              <a:latin typeface="Calibri"/>
              <a:cs typeface="Calibri"/>
            </a:rPr>
            <a:t>Bewust of onbewust</a:t>
          </a:r>
          <a:endParaRPr lang="en-US" dirty="0">
            <a:latin typeface="Impact" panose="020B0806030902050204"/>
            <a:cs typeface="Calibri"/>
          </a:endParaRPr>
        </a:p>
      </dgm:t>
    </dgm:pt>
    <dgm:pt modelId="{2C4B622E-04C5-49CD-B13D-67E32E0D142E}" type="parTrans" cxnId="{77C35622-A631-4446-BA50-99FA9104B941}">
      <dgm:prSet/>
      <dgm:spPr/>
    </dgm:pt>
    <dgm:pt modelId="{BD7A4731-073D-4802-992F-AA8F7FA09D6D}" type="sibTrans" cxnId="{77C35622-A631-4446-BA50-99FA9104B941}">
      <dgm:prSet/>
      <dgm:spPr/>
      <dgm:t>
        <a:bodyPr/>
        <a:lstStyle/>
        <a:p>
          <a:endParaRPr lang="en-US"/>
        </a:p>
      </dgm:t>
    </dgm:pt>
    <dgm:pt modelId="{E3D38315-EA31-4988-B934-89A0E932AAB1}">
      <dgm:prSet phldr="0"/>
      <dgm:spPr/>
      <dgm:t>
        <a:bodyPr/>
        <a:lstStyle/>
        <a:p>
          <a:r>
            <a:rPr lang="nl-BE" dirty="0">
              <a:latin typeface="Calibri"/>
              <a:cs typeface="Calibri"/>
            </a:rPr>
            <a:t>ook je gezicht</a:t>
          </a:r>
          <a:endParaRPr lang="en-US" dirty="0"/>
        </a:p>
      </dgm:t>
    </dgm:pt>
    <dgm:pt modelId="{D341D31E-52BF-4C97-9D40-81143282357F}" type="parTrans" cxnId="{E3205670-CBF4-4C50-8B68-4FF73D372341}">
      <dgm:prSet/>
      <dgm:spPr/>
    </dgm:pt>
    <dgm:pt modelId="{37DB6B5E-0EE2-40D5-861B-00936B5338C6}" type="sibTrans" cxnId="{E3205670-CBF4-4C50-8B68-4FF73D372341}">
      <dgm:prSet/>
      <dgm:spPr/>
      <dgm:t>
        <a:bodyPr/>
        <a:lstStyle/>
        <a:p>
          <a:endParaRPr lang="en-US"/>
        </a:p>
      </dgm:t>
    </dgm:pt>
    <dgm:pt modelId="{46BFCC59-0BBF-49B9-812F-881DC1D61031}">
      <dgm:prSet phldr="0"/>
      <dgm:spPr/>
      <dgm:t>
        <a:bodyPr/>
        <a:lstStyle/>
        <a:p>
          <a:pPr rtl="0"/>
          <a:r>
            <a:rPr lang="nl-BE" dirty="0">
              <a:latin typeface="Calibri"/>
              <a:cs typeface="Calibri"/>
            </a:rPr>
            <a:t>stromend water spoelt alles weg. </a:t>
          </a:r>
          <a:r>
            <a:rPr lang="nl-BE" dirty="0">
              <a:solidFill>
                <a:schemeClr val="bg1"/>
              </a:solidFill>
              <a:latin typeface="Calibri"/>
              <a:cs typeface="Calibri"/>
              <a:hlinkClick xmlns:r="http://schemas.openxmlformats.org/officeDocument/2006/relationships" r:id="rId1">
                <a:extLst>
                  <a:ext uri="{A12FA001-AC4F-418D-AE19-62706E023703}">
                    <ahyp:hlinkClr xmlns:ahyp="http://schemas.microsoft.com/office/drawing/2018/hyperlinkcolor" val="tx"/>
                  </a:ext>
                </a:extLst>
              </a:hlinkClick>
            </a:rPr>
            <a:t>https://www.youtube.com/watch?v=BJ3QBHUDL8w</a:t>
          </a:r>
          <a:r>
            <a:rPr lang="nl-BE" dirty="0">
              <a:solidFill>
                <a:schemeClr val="bg1"/>
              </a:solidFill>
              <a:latin typeface="Calibri"/>
              <a:cs typeface="Calibri"/>
            </a:rPr>
            <a:t> </a:t>
          </a:r>
          <a:endParaRPr lang="en-US" dirty="0">
            <a:latin typeface="Calibri"/>
            <a:cs typeface="Calibri"/>
          </a:endParaRPr>
        </a:p>
      </dgm:t>
    </dgm:pt>
    <dgm:pt modelId="{61258DBF-3697-4294-95E4-2B73DBDF83FB}" type="parTrans" cxnId="{AE28EDEE-45AE-4EF6-A8C3-756879B19C4B}">
      <dgm:prSet/>
      <dgm:spPr/>
    </dgm:pt>
    <dgm:pt modelId="{0CCE1397-8E35-4082-8494-7F1C6997AB5D}" type="sibTrans" cxnId="{AE28EDEE-45AE-4EF6-A8C3-756879B19C4B}">
      <dgm:prSet/>
      <dgm:spPr/>
    </dgm:pt>
    <dgm:pt modelId="{9970B92B-9523-4B99-9919-A99C15930E8A}" type="pres">
      <dgm:prSet presAssocID="{02A417C4-748F-4931-A5DB-11437A16C53B}" presName="outerComposite" presStyleCnt="0">
        <dgm:presLayoutVars>
          <dgm:chMax val="5"/>
          <dgm:dir/>
          <dgm:resizeHandles val="exact"/>
        </dgm:presLayoutVars>
      </dgm:prSet>
      <dgm:spPr/>
    </dgm:pt>
    <dgm:pt modelId="{028AE2EF-ECF6-489E-8446-91A4A64A85D3}" type="pres">
      <dgm:prSet presAssocID="{02A417C4-748F-4931-A5DB-11437A16C53B}" presName="dummyMaxCanvas" presStyleCnt="0">
        <dgm:presLayoutVars/>
      </dgm:prSet>
      <dgm:spPr/>
    </dgm:pt>
    <dgm:pt modelId="{E639C4A5-10BC-423C-8641-D863B37F8938}" type="pres">
      <dgm:prSet presAssocID="{02A417C4-748F-4931-A5DB-11437A16C53B}" presName="ThreeNodes_1" presStyleLbl="node1" presStyleIdx="0" presStyleCnt="3">
        <dgm:presLayoutVars>
          <dgm:bulletEnabled val="1"/>
        </dgm:presLayoutVars>
      </dgm:prSet>
      <dgm:spPr/>
    </dgm:pt>
    <dgm:pt modelId="{477B9CD5-5380-4237-A4A3-E0AAE0E05830}" type="pres">
      <dgm:prSet presAssocID="{02A417C4-748F-4931-A5DB-11437A16C53B}" presName="ThreeNodes_2" presStyleLbl="node1" presStyleIdx="1" presStyleCnt="3">
        <dgm:presLayoutVars>
          <dgm:bulletEnabled val="1"/>
        </dgm:presLayoutVars>
      </dgm:prSet>
      <dgm:spPr/>
    </dgm:pt>
    <dgm:pt modelId="{44DF76BE-AD5B-4418-8777-A7C7A4632AA4}" type="pres">
      <dgm:prSet presAssocID="{02A417C4-748F-4931-A5DB-11437A16C53B}" presName="ThreeNodes_3" presStyleLbl="node1" presStyleIdx="2" presStyleCnt="3">
        <dgm:presLayoutVars>
          <dgm:bulletEnabled val="1"/>
        </dgm:presLayoutVars>
      </dgm:prSet>
      <dgm:spPr/>
    </dgm:pt>
    <dgm:pt modelId="{B176599B-E014-4251-A431-25478034B694}" type="pres">
      <dgm:prSet presAssocID="{02A417C4-748F-4931-A5DB-11437A16C53B}" presName="ThreeConn_1-2" presStyleLbl="fgAccFollowNode1" presStyleIdx="0" presStyleCnt="2">
        <dgm:presLayoutVars>
          <dgm:bulletEnabled val="1"/>
        </dgm:presLayoutVars>
      </dgm:prSet>
      <dgm:spPr/>
    </dgm:pt>
    <dgm:pt modelId="{324E4B50-D9A1-43AC-BE67-01C83D332E8B}" type="pres">
      <dgm:prSet presAssocID="{02A417C4-748F-4931-A5DB-11437A16C53B}" presName="ThreeConn_2-3" presStyleLbl="fgAccFollowNode1" presStyleIdx="1" presStyleCnt="2">
        <dgm:presLayoutVars>
          <dgm:bulletEnabled val="1"/>
        </dgm:presLayoutVars>
      </dgm:prSet>
      <dgm:spPr/>
    </dgm:pt>
    <dgm:pt modelId="{1FBB752E-2F08-4F37-B194-76362A9710DE}" type="pres">
      <dgm:prSet presAssocID="{02A417C4-748F-4931-A5DB-11437A16C53B}" presName="ThreeNodes_1_text" presStyleLbl="node1" presStyleIdx="2" presStyleCnt="3">
        <dgm:presLayoutVars>
          <dgm:bulletEnabled val="1"/>
        </dgm:presLayoutVars>
      </dgm:prSet>
      <dgm:spPr/>
    </dgm:pt>
    <dgm:pt modelId="{7CA290FA-CEDE-407A-8332-137DDBFBBCC6}" type="pres">
      <dgm:prSet presAssocID="{02A417C4-748F-4931-A5DB-11437A16C53B}" presName="ThreeNodes_2_text" presStyleLbl="node1" presStyleIdx="2" presStyleCnt="3">
        <dgm:presLayoutVars>
          <dgm:bulletEnabled val="1"/>
        </dgm:presLayoutVars>
      </dgm:prSet>
      <dgm:spPr/>
    </dgm:pt>
    <dgm:pt modelId="{3E5142E6-B0E8-4B02-9335-395B98214EC2}" type="pres">
      <dgm:prSet presAssocID="{02A417C4-748F-4931-A5DB-11437A16C53B}" presName="ThreeNodes_3_text" presStyleLbl="node1" presStyleIdx="2" presStyleCnt="3">
        <dgm:presLayoutVars>
          <dgm:bulletEnabled val="1"/>
        </dgm:presLayoutVars>
      </dgm:prSet>
      <dgm:spPr/>
    </dgm:pt>
  </dgm:ptLst>
  <dgm:cxnLst>
    <dgm:cxn modelId="{81E9FE12-1DC0-462E-9135-81C420771052}" type="presOf" srcId="{E3D38315-EA31-4988-B934-89A0E932AAB1}" destId="{E639C4A5-10BC-423C-8641-D863B37F8938}" srcOrd="0" destOrd="3" presId="urn:microsoft.com/office/officeart/2005/8/layout/vProcess5"/>
    <dgm:cxn modelId="{C913EF16-245C-4FCE-ABD2-C89BBC41592A}" type="presOf" srcId="{E3DADEBF-6AE0-46D2-92F5-EDF41BE125C0}" destId="{B176599B-E014-4251-A431-25478034B694}" srcOrd="0" destOrd="0" presId="urn:microsoft.com/office/officeart/2005/8/layout/vProcess5"/>
    <dgm:cxn modelId="{B6795320-2D3D-40E1-A25B-9328F308970C}" type="presOf" srcId="{10317F87-7170-4F96-82D1-892C212BC062}" destId="{1FBB752E-2F08-4F37-B194-76362A9710DE}" srcOrd="1" destOrd="0" presId="urn:microsoft.com/office/officeart/2005/8/layout/vProcess5"/>
    <dgm:cxn modelId="{C01D9221-9033-4A82-889C-324CA7182A08}" type="presOf" srcId="{46BFCC59-0BBF-49B9-812F-881DC1D61031}" destId="{3E5142E6-B0E8-4B02-9335-395B98214EC2}" srcOrd="1" destOrd="0" presId="urn:microsoft.com/office/officeart/2005/8/layout/vProcess5"/>
    <dgm:cxn modelId="{AC5F4A22-AC8E-4C62-A33A-A967A0C62DA7}" srcId="{02A417C4-748F-4931-A5DB-11437A16C53B}" destId="{10317F87-7170-4F96-82D1-892C212BC062}" srcOrd="0" destOrd="0" parTransId="{676C1BD3-1555-47CE-8FCF-E8607A457645}" sibTransId="{E3DADEBF-6AE0-46D2-92F5-EDF41BE125C0}"/>
    <dgm:cxn modelId="{77C35622-A631-4446-BA50-99FA9104B941}" srcId="{10317F87-7170-4F96-82D1-892C212BC062}" destId="{8A884B4D-89CD-4C77-B436-D2E500F9022C}" srcOrd="1" destOrd="0" parTransId="{2C4B622E-04C5-49CD-B13D-67E32E0D142E}" sibTransId="{BD7A4731-073D-4802-992F-AA8F7FA09D6D}"/>
    <dgm:cxn modelId="{6647E52E-F9B5-4973-A848-7F8B692E5300}" type="presOf" srcId="{1524165A-ACA2-47D8-994A-7F7A129DAE95}" destId="{1FBB752E-2F08-4F37-B194-76362A9710DE}" srcOrd="1" destOrd="1" presId="urn:microsoft.com/office/officeart/2005/8/layout/vProcess5"/>
    <dgm:cxn modelId="{2B49B040-1758-4A7D-9F89-1D3432F6BC83}" type="presOf" srcId="{8A884B4D-89CD-4C77-B436-D2E500F9022C}" destId="{E639C4A5-10BC-423C-8641-D863B37F8938}" srcOrd="0" destOrd="2" presId="urn:microsoft.com/office/officeart/2005/8/layout/vProcess5"/>
    <dgm:cxn modelId="{18983342-ABD3-4665-874C-FA444D3FA44B}" type="presOf" srcId="{02A417C4-748F-4931-A5DB-11437A16C53B}" destId="{9970B92B-9523-4B99-9919-A99C15930E8A}" srcOrd="0" destOrd="0" presId="urn:microsoft.com/office/officeart/2005/8/layout/vProcess5"/>
    <dgm:cxn modelId="{936CA54C-1894-47F2-AC81-DF4269044F21}" type="presOf" srcId="{76D394B2-FD3E-4010-AE4F-FA2EFC50D0CC}" destId="{7CA290FA-CEDE-407A-8332-137DDBFBBCC6}" srcOrd="1" destOrd="0" presId="urn:microsoft.com/office/officeart/2005/8/layout/vProcess5"/>
    <dgm:cxn modelId="{E3205670-CBF4-4C50-8B68-4FF73D372341}" srcId="{10317F87-7170-4F96-82D1-892C212BC062}" destId="{E3D38315-EA31-4988-B934-89A0E932AAB1}" srcOrd="2" destOrd="0" parTransId="{D341D31E-52BF-4C97-9D40-81143282357F}" sibTransId="{37DB6B5E-0EE2-40D5-861B-00936B5338C6}"/>
    <dgm:cxn modelId="{3519208C-8518-40C8-9D47-0B01E9C82247}" type="presOf" srcId="{E3D38315-EA31-4988-B934-89A0E932AAB1}" destId="{1FBB752E-2F08-4F37-B194-76362A9710DE}" srcOrd="1" destOrd="3" presId="urn:microsoft.com/office/officeart/2005/8/layout/vProcess5"/>
    <dgm:cxn modelId="{B2F1B98E-B554-49E7-93E6-5E0FB0DE9443}" type="presOf" srcId="{1524165A-ACA2-47D8-994A-7F7A129DAE95}" destId="{E639C4A5-10BC-423C-8641-D863B37F8938}" srcOrd="0" destOrd="1" presId="urn:microsoft.com/office/officeart/2005/8/layout/vProcess5"/>
    <dgm:cxn modelId="{F9C6AD98-EA07-4E19-985D-4F0857E3D6E6}" type="presOf" srcId="{76D394B2-FD3E-4010-AE4F-FA2EFC50D0CC}" destId="{477B9CD5-5380-4237-A4A3-E0AAE0E05830}" srcOrd="0" destOrd="0" presId="urn:microsoft.com/office/officeart/2005/8/layout/vProcess5"/>
    <dgm:cxn modelId="{EEEE77A9-60E3-4CD9-950F-FE49C77D23F8}" type="presOf" srcId="{46BFCC59-0BBF-49B9-812F-881DC1D61031}" destId="{44DF76BE-AD5B-4418-8777-A7C7A4632AA4}" srcOrd="0" destOrd="0" presId="urn:microsoft.com/office/officeart/2005/8/layout/vProcess5"/>
    <dgm:cxn modelId="{6548BDA9-C95E-400B-A851-DB3097F1FCB7}" srcId="{02A417C4-748F-4931-A5DB-11437A16C53B}" destId="{76D394B2-FD3E-4010-AE4F-FA2EFC50D0CC}" srcOrd="1" destOrd="0" parTransId="{A7EB2307-EEF2-4C98-AFD5-2A2E552D2710}" sibTransId="{A4B23CF3-A740-4AAC-B9D3-8B218488824A}"/>
    <dgm:cxn modelId="{520419AB-2E2D-4BED-9D77-E36BF108DFF2}" type="presOf" srcId="{A4B23CF3-A740-4AAC-B9D3-8B218488824A}" destId="{324E4B50-D9A1-43AC-BE67-01C83D332E8B}" srcOrd="0" destOrd="0" presId="urn:microsoft.com/office/officeart/2005/8/layout/vProcess5"/>
    <dgm:cxn modelId="{6A71BDB8-E9AB-47EF-AE11-4C689001B097}" srcId="{10317F87-7170-4F96-82D1-892C212BC062}" destId="{1524165A-ACA2-47D8-994A-7F7A129DAE95}" srcOrd="0" destOrd="0" parTransId="{92633A9B-CDE5-48CC-97CC-990314E8500F}" sibTransId="{6769E2A5-2B5D-41FA-9107-F940294C2E03}"/>
    <dgm:cxn modelId="{0295F0C1-EA58-4F63-9427-B4C67DC14D4F}" type="presOf" srcId="{8A884B4D-89CD-4C77-B436-D2E500F9022C}" destId="{1FBB752E-2F08-4F37-B194-76362A9710DE}" srcOrd="1" destOrd="2" presId="urn:microsoft.com/office/officeart/2005/8/layout/vProcess5"/>
    <dgm:cxn modelId="{C50253C9-47C7-4CA3-B94E-973EB55C58A4}" type="presOf" srcId="{10317F87-7170-4F96-82D1-892C212BC062}" destId="{E639C4A5-10BC-423C-8641-D863B37F8938}" srcOrd="0" destOrd="0" presId="urn:microsoft.com/office/officeart/2005/8/layout/vProcess5"/>
    <dgm:cxn modelId="{AE28EDEE-45AE-4EF6-A8C3-756879B19C4B}" srcId="{02A417C4-748F-4931-A5DB-11437A16C53B}" destId="{46BFCC59-0BBF-49B9-812F-881DC1D61031}" srcOrd="2" destOrd="0" parTransId="{61258DBF-3697-4294-95E4-2B73DBDF83FB}" sibTransId="{0CCE1397-8E35-4082-8494-7F1C6997AB5D}"/>
    <dgm:cxn modelId="{B40EAED9-F7D1-4D84-99E6-EFEF9B3C2D3B}" type="presParOf" srcId="{9970B92B-9523-4B99-9919-A99C15930E8A}" destId="{028AE2EF-ECF6-489E-8446-91A4A64A85D3}" srcOrd="0" destOrd="0" presId="urn:microsoft.com/office/officeart/2005/8/layout/vProcess5"/>
    <dgm:cxn modelId="{74A9DC77-B3BA-4717-ACDB-A99C7E38F7BA}" type="presParOf" srcId="{9970B92B-9523-4B99-9919-A99C15930E8A}" destId="{E639C4A5-10BC-423C-8641-D863B37F8938}" srcOrd="1" destOrd="0" presId="urn:microsoft.com/office/officeart/2005/8/layout/vProcess5"/>
    <dgm:cxn modelId="{270C31C2-F5FD-4F0F-AD22-CFFD96C5D1D2}" type="presParOf" srcId="{9970B92B-9523-4B99-9919-A99C15930E8A}" destId="{477B9CD5-5380-4237-A4A3-E0AAE0E05830}" srcOrd="2" destOrd="0" presId="urn:microsoft.com/office/officeart/2005/8/layout/vProcess5"/>
    <dgm:cxn modelId="{FC3B86A0-A33E-44C1-B9F7-42D0AC36F9FD}" type="presParOf" srcId="{9970B92B-9523-4B99-9919-A99C15930E8A}" destId="{44DF76BE-AD5B-4418-8777-A7C7A4632AA4}" srcOrd="3" destOrd="0" presId="urn:microsoft.com/office/officeart/2005/8/layout/vProcess5"/>
    <dgm:cxn modelId="{93CBC124-A958-4817-B8A6-C40248A9BFAA}" type="presParOf" srcId="{9970B92B-9523-4B99-9919-A99C15930E8A}" destId="{B176599B-E014-4251-A431-25478034B694}" srcOrd="4" destOrd="0" presId="urn:microsoft.com/office/officeart/2005/8/layout/vProcess5"/>
    <dgm:cxn modelId="{06B838ED-F102-497C-8085-58C16EF63BDC}" type="presParOf" srcId="{9970B92B-9523-4B99-9919-A99C15930E8A}" destId="{324E4B50-D9A1-43AC-BE67-01C83D332E8B}" srcOrd="5" destOrd="0" presId="urn:microsoft.com/office/officeart/2005/8/layout/vProcess5"/>
    <dgm:cxn modelId="{7EF03FDF-7271-46D8-B842-DA3E96424C92}" type="presParOf" srcId="{9970B92B-9523-4B99-9919-A99C15930E8A}" destId="{1FBB752E-2F08-4F37-B194-76362A9710DE}" srcOrd="6" destOrd="0" presId="urn:microsoft.com/office/officeart/2005/8/layout/vProcess5"/>
    <dgm:cxn modelId="{37F7C90C-7E42-4EC8-B11C-55B851D412A9}" type="presParOf" srcId="{9970B92B-9523-4B99-9919-A99C15930E8A}" destId="{7CA290FA-CEDE-407A-8332-137DDBFBBCC6}" srcOrd="7" destOrd="0" presId="urn:microsoft.com/office/officeart/2005/8/layout/vProcess5"/>
    <dgm:cxn modelId="{60B0A303-8A95-4891-940D-F005F38E17AB}" type="presParOf" srcId="{9970B92B-9523-4B99-9919-A99C15930E8A}" destId="{3E5142E6-B0E8-4B02-9335-395B98214EC2}" srcOrd="8" destOrd="0" presId="urn:microsoft.com/office/officeart/2005/8/layout/vProcess5"/>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4BD4AE6A-C168-41B2-9FA2-7ECC22C56046}" type="doc">
      <dgm:prSet loTypeId="urn:microsoft.com/office/officeart/2005/8/layout/hierarchy1" loCatId="hierarchy" qsTypeId="urn:microsoft.com/office/officeart/2005/8/quickstyle/simple1" qsCatId="simple" csTypeId="urn:microsoft.com/office/officeart/2005/8/colors/accent1_2" csCatId="accent1" phldr="1"/>
      <dgm:spPr/>
      <dgm:t>
        <a:bodyPr/>
        <a:lstStyle/>
        <a:p>
          <a:endParaRPr lang="LID4096"/>
        </a:p>
      </dgm:t>
    </dgm:pt>
    <dgm:pt modelId="{C69B0002-2AB1-4C9A-85BC-56F2E3A355A4}">
      <dgm:prSet phldrT="[Tekst]" custT="1"/>
      <dgm:spPr/>
      <dgm:t>
        <a:bodyPr/>
        <a:lstStyle/>
        <a:p>
          <a:r>
            <a:rPr lang="nl-BE" sz="2000" dirty="0"/>
            <a:t>NIET MOGELIJK</a:t>
          </a:r>
          <a:endParaRPr lang="LID4096" sz="2000" dirty="0"/>
        </a:p>
      </dgm:t>
    </dgm:pt>
    <dgm:pt modelId="{E4E5631D-49D7-473C-AADE-8EFCF279C186}" type="parTrans" cxnId="{E23FF6BD-AE4B-48B8-9682-D9D93A0B6964}">
      <dgm:prSet/>
      <dgm:spPr/>
      <dgm:t>
        <a:bodyPr/>
        <a:lstStyle/>
        <a:p>
          <a:endParaRPr lang="LID4096"/>
        </a:p>
      </dgm:t>
    </dgm:pt>
    <dgm:pt modelId="{B191B579-F505-42F0-B381-AC9A1CE3C5BE}" type="sibTrans" cxnId="{E23FF6BD-AE4B-48B8-9682-D9D93A0B6964}">
      <dgm:prSet/>
      <dgm:spPr/>
      <dgm:t>
        <a:bodyPr/>
        <a:lstStyle/>
        <a:p>
          <a:endParaRPr lang="LID4096"/>
        </a:p>
      </dgm:t>
    </dgm:pt>
    <dgm:pt modelId="{ADED64C7-2DC9-4757-BE9A-745C4ED5A426}">
      <dgm:prSet phldrT="[Tekst]" custT="1"/>
      <dgm:spPr/>
      <dgm:t>
        <a:bodyPr/>
        <a:lstStyle/>
        <a:p>
          <a:r>
            <a:rPr lang="nl-BE" sz="1600" dirty="0">
              <a:latin typeface="Calibri" panose="020F0502020204030204" pitchFamily="34" charset="0"/>
              <a:cs typeface="Calibri" panose="020F0502020204030204" pitchFamily="34" charset="0"/>
            </a:rPr>
            <a:t>SOCIAL DISTANCING</a:t>
          </a:r>
          <a:endParaRPr lang="LID4096" sz="1600" dirty="0">
            <a:latin typeface="Calibri" panose="020F0502020204030204" pitchFamily="34" charset="0"/>
            <a:cs typeface="Calibri" panose="020F0502020204030204" pitchFamily="34" charset="0"/>
          </a:endParaRPr>
        </a:p>
      </dgm:t>
    </dgm:pt>
    <dgm:pt modelId="{7E0E4A0B-4AF9-4BE2-8E3F-E9879F591E6F}" type="parTrans" cxnId="{F2A6E119-6E13-4F6B-A49F-2630EDAF1E03}">
      <dgm:prSet/>
      <dgm:spPr/>
      <dgm:t>
        <a:bodyPr/>
        <a:lstStyle/>
        <a:p>
          <a:endParaRPr lang="LID4096"/>
        </a:p>
      </dgm:t>
    </dgm:pt>
    <dgm:pt modelId="{F8A5B202-7186-4181-8318-413767C94F54}" type="sibTrans" cxnId="{F2A6E119-6E13-4F6B-A49F-2630EDAF1E03}">
      <dgm:prSet/>
      <dgm:spPr/>
      <dgm:t>
        <a:bodyPr/>
        <a:lstStyle/>
        <a:p>
          <a:endParaRPr lang="LID4096"/>
        </a:p>
      </dgm:t>
    </dgm:pt>
    <dgm:pt modelId="{CEB82B0E-9411-4A19-B4EB-F69A703519D0}">
      <dgm:prSet phldrT="[Tekst]" custT="1"/>
      <dgm:spPr/>
      <dgm:t>
        <a:bodyPr/>
        <a:lstStyle/>
        <a:p>
          <a:r>
            <a:rPr lang="nl-BE" sz="1600" dirty="0">
              <a:latin typeface="Calibri" panose="020F0502020204030204" pitchFamily="34" charset="0"/>
              <a:cs typeface="Calibri" panose="020F0502020204030204" pitchFamily="34" charset="0"/>
            </a:rPr>
            <a:t>Mondmasker</a:t>
          </a:r>
          <a:endParaRPr lang="LID4096" sz="1600" dirty="0">
            <a:latin typeface="Calibri" panose="020F0502020204030204" pitchFamily="34" charset="0"/>
            <a:cs typeface="Calibri" panose="020F0502020204030204" pitchFamily="34" charset="0"/>
          </a:endParaRPr>
        </a:p>
      </dgm:t>
    </dgm:pt>
    <dgm:pt modelId="{0427ADF0-4C1B-47A2-AA10-CADA15A77C03}" type="parTrans" cxnId="{971E392B-8C74-4012-BDBB-DC2D96118E65}">
      <dgm:prSet/>
      <dgm:spPr/>
      <dgm:t>
        <a:bodyPr/>
        <a:lstStyle/>
        <a:p>
          <a:endParaRPr lang="LID4096"/>
        </a:p>
      </dgm:t>
    </dgm:pt>
    <dgm:pt modelId="{A1021FEF-AE69-437E-B7E8-B4935AAB8194}" type="sibTrans" cxnId="{971E392B-8C74-4012-BDBB-DC2D96118E65}">
      <dgm:prSet/>
      <dgm:spPr/>
      <dgm:t>
        <a:bodyPr/>
        <a:lstStyle/>
        <a:p>
          <a:endParaRPr lang="LID4096"/>
        </a:p>
      </dgm:t>
    </dgm:pt>
    <dgm:pt modelId="{C032B5FF-2411-496C-B5B1-61C532D4CD35}">
      <dgm:prSet phldrT="[Tekst]" custT="1"/>
      <dgm:spPr/>
      <dgm:t>
        <a:bodyPr/>
        <a:lstStyle/>
        <a:p>
          <a:r>
            <a:rPr lang="nl-BE" sz="1600" dirty="0">
              <a:latin typeface="Calibri"/>
              <a:cs typeface="Calibri"/>
            </a:rPr>
            <a:t>(Bril)</a:t>
          </a:r>
          <a:endParaRPr lang="LID4096" sz="1600" dirty="0">
            <a:latin typeface="Calibri"/>
            <a:cs typeface="Calibri"/>
          </a:endParaRPr>
        </a:p>
      </dgm:t>
    </dgm:pt>
    <dgm:pt modelId="{ACDA51A9-C0D8-4828-8CA7-BFDEB4D9FC10}" type="parTrans" cxnId="{86C03463-E8DA-4260-9695-CE9318F8DEE4}">
      <dgm:prSet/>
      <dgm:spPr/>
      <dgm:t>
        <a:bodyPr/>
        <a:lstStyle/>
        <a:p>
          <a:endParaRPr lang="LID4096"/>
        </a:p>
      </dgm:t>
    </dgm:pt>
    <dgm:pt modelId="{951D2538-267D-4556-9ACD-A7AF7BD50CFB}" type="sibTrans" cxnId="{86C03463-E8DA-4260-9695-CE9318F8DEE4}">
      <dgm:prSet/>
      <dgm:spPr/>
      <dgm:t>
        <a:bodyPr/>
        <a:lstStyle/>
        <a:p>
          <a:endParaRPr lang="LID4096"/>
        </a:p>
      </dgm:t>
    </dgm:pt>
    <dgm:pt modelId="{2E1EE9A6-4F9B-4B6D-BFE1-6A356A394B34}">
      <dgm:prSet phldrT="[Tekst]" custT="1"/>
      <dgm:spPr/>
      <dgm:t>
        <a:bodyPr/>
        <a:lstStyle/>
        <a:p>
          <a:r>
            <a:rPr lang="nl-BE" sz="1600" dirty="0">
              <a:latin typeface="Calibri" panose="020F0502020204030204" pitchFamily="34" charset="0"/>
              <a:cs typeface="Calibri" panose="020F0502020204030204" pitchFamily="34" charset="0"/>
            </a:rPr>
            <a:t>HANDEN WASSEN MET ZEEP EN WATER</a:t>
          </a:r>
          <a:endParaRPr lang="LID4096" sz="1600" dirty="0">
            <a:latin typeface="Calibri" panose="020F0502020204030204" pitchFamily="34" charset="0"/>
            <a:cs typeface="Calibri" panose="020F0502020204030204" pitchFamily="34" charset="0"/>
          </a:endParaRPr>
        </a:p>
      </dgm:t>
    </dgm:pt>
    <dgm:pt modelId="{068D8A17-0735-4313-8943-8B5E4DAFA823}" type="parTrans" cxnId="{C77B3130-B454-4252-B267-80851EA07D07}">
      <dgm:prSet/>
      <dgm:spPr/>
      <dgm:t>
        <a:bodyPr/>
        <a:lstStyle/>
        <a:p>
          <a:endParaRPr lang="LID4096"/>
        </a:p>
      </dgm:t>
    </dgm:pt>
    <dgm:pt modelId="{FBC36340-5E3A-497B-B2A1-F73320ADEE60}" type="sibTrans" cxnId="{C77B3130-B454-4252-B267-80851EA07D07}">
      <dgm:prSet/>
      <dgm:spPr/>
      <dgm:t>
        <a:bodyPr/>
        <a:lstStyle/>
        <a:p>
          <a:endParaRPr lang="LID4096"/>
        </a:p>
      </dgm:t>
    </dgm:pt>
    <dgm:pt modelId="{523C28D8-A7A8-4D36-93D0-8023E954EC35}">
      <dgm:prSet phldrT="[Tekst]" custT="1"/>
      <dgm:spPr/>
      <dgm:t>
        <a:bodyPr/>
        <a:lstStyle/>
        <a:p>
          <a:r>
            <a:rPr lang="nl-BE" sz="1600" dirty="0" err="1">
              <a:latin typeface="Calibri" panose="020F0502020204030204" pitchFamily="34" charset="0"/>
              <a:cs typeface="Calibri" panose="020F0502020204030204" pitchFamily="34" charset="0"/>
            </a:rPr>
            <a:t>Handgel</a:t>
          </a:r>
          <a:endParaRPr lang="LID4096" sz="1600" dirty="0">
            <a:latin typeface="Calibri" panose="020F0502020204030204" pitchFamily="34" charset="0"/>
            <a:cs typeface="Calibri" panose="020F0502020204030204" pitchFamily="34" charset="0"/>
          </a:endParaRPr>
        </a:p>
      </dgm:t>
    </dgm:pt>
    <dgm:pt modelId="{84A8614F-F9F9-454D-AC41-7D790C395F72}" type="parTrans" cxnId="{702DAAE2-2F41-4CD7-B15D-2440B946B532}">
      <dgm:prSet/>
      <dgm:spPr/>
      <dgm:t>
        <a:bodyPr/>
        <a:lstStyle/>
        <a:p>
          <a:endParaRPr lang="LID4096"/>
        </a:p>
      </dgm:t>
    </dgm:pt>
    <dgm:pt modelId="{05F29B84-6ED0-4BC7-84A8-875C27CBDB92}" type="sibTrans" cxnId="{702DAAE2-2F41-4CD7-B15D-2440B946B532}">
      <dgm:prSet/>
      <dgm:spPr/>
      <dgm:t>
        <a:bodyPr/>
        <a:lstStyle/>
        <a:p>
          <a:endParaRPr lang="LID4096"/>
        </a:p>
      </dgm:t>
    </dgm:pt>
    <dgm:pt modelId="{501A6B39-B00A-4107-B7E1-FEE51A47DA80}">
      <dgm:prSet phldrT="[Tekst]" custT="1"/>
      <dgm:spPr/>
      <dgm:t>
        <a:bodyPr/>
        <a:lstStyle/>
        <a:p>
          <a:r>
            <a:rPr lang="nl-BE" sz="1600" dirty="0">
              <a:latin typeface="Calibri"/>
              <a:cs typeface="Calibri"/>
            </a:rPr>
            <a:t>(Hand schoenen)</a:t>
          </a:r>
          <a:endParaRPr lang="LID4096" sz="1600" dirty="0">
            <a:latin typeface="Calibri"/>
            <a:cs typeface="Calibri"/>
          </a:endParaRPr>
        </a:p>
      </dgm:t>
    </dgm:pt>
    <dgm:pt modelId="{57F053CC-9610-4BE2-BB62-333013213123}" type="parTrans" cxnId="{7E7942B3-B630-4789-8092-124B8E848FF8}">
      <dgm:prSet/>
      <dgm:spPr/>
      <dgm:t>
        <a:bodyPr/>
        <a:lstStyle/>
        <a:p>
          <a:endParaRPr lang="LID4096"/>
        </a:p>
      </dgm:t>
    </dgm:pt>
    <dgm:pt modelId="{361EFCD4-3361-4346-A670-8DC6B4BEC0C2}" type="sibTrans" cxnId="{7E7942B3-B630-4789-8092-124B8E848FF8}">
      <dgm:prSet/>
      <dgm:spPr/>
      <dgm:t>
        <a:bodyPr/>
        <a:lstStyle/>
        <a:p>
          <a:endParaRPr lang="LID4096"/>
        </a:p>
      </dgm:t>
    </dgm:pt>
    <dgm:pt modelId="{47853FC5-C2D9-409E-AA80-194DDF266E73}">
      <dgm:prSet phldrT="[Tekst]" custT="1"/>
      <dgm:spPr/>
      <dgm:t>
        <a:bodyPr/>
        <a:lstStyle/>
        <a:p>
          <a:r>
            <a:rPr lang="nl-BE" sz="1600" dirty="0">
              <a:latin typeface="Calibri"/>
              <a:cs typeface="Calibri"/>
            </a:rPr>
            <a:t>(Gezichts masker)</a:t>
          </a:r>
          <a:endParaRPr lang="LID4096" sz="1600" dirty="0">
            <a:latin typeface="Calibri"/>
            <a:cs typeface="Calibri"/>
          </a:endParaRPr>
        </a:p>
      </dgm:t>
    </dgm:pt>
    <dgm:pt modelId="{F2014718-1682-4E07-A49C-2D3F17A6C043}" type="parTrans" cxnId="{DDFDCF4C-40B9-445A-84F6-6E7DD62BAE68}">
      <dgm:prSet/>
      <dgm:spPr/>
      <dgm:t>
        <a:bodyPr/>
        <a:lstStyle/>
        <a:p>
          <a:endParaRPr lang="LID4096"/>
        </a:p>
      </dgm:t>
    </dgm:pt>
    <dgm:pt modelId="{08D908DF-46D1-40D9-B758-7A4800EE29A7}" type="sibTrans" cxnId="{DDFDCF4C-40B9-445A-84F6-6E7DD62BAE68}">
      <dgm:prSet/>
      <dgm:spPr/>
      <dgm:t>
        <a:bodyPr/>
        <a:lstStyle/>
        <a:p>
          <a:endParaRPr lang="LID4096"/>
        </a:p>
      </dgm:t>
    </dgm:pt>
    <dgm:pt modelId="{A8FD270F-8C76-4C6E-AB6C-05A55686680E}">
      <dgm:prSet phldrT="[Tekst]" custT="1"/>
      <dgm:spPr/>
      <dgm:t>
        <a:bodyPr/>
        <a:lstStyle/>
        <a:p>
          <a:r>
            <a:rPr lang="nl-BE" sz="1600" dirty="0">
              <a:latin typeface="Calibri" panose="020F0502020204030204" pitchFamily="34" charset="0"/>
              <a:cs typeface="Calibri" panose="020F0502020204030204" pitchFamily="34" charset="0"/>
            </a:rPr>
            <a:t>Persoonlijke beschermingsmiddelen</a:t>
          </a:r>
          <a:endParaRPr lang="LID4096" sz="1600" dirty="0">
            <a:latin typeface="Calibri" panose="020F0502020204030204" pitchFamily="34" charset="0"/>
            <a:cs typeface="Calibri" panose="020F0502020204030204" pitchFamily="34" charset="0"/>
          </a:endParaRPr>
        </a:p>
      </dgm:t>
    </dgm:pt>
    <dgm:pt modelId="{83417892-F793-48A8-8465-28BC1E15DE53}" type="parTrans" cxnId="{DC64401D-6900-4937-80F8-E0EBFD80B3D5}">
      <dgm:prSet/>
      <dgm:spPr/>
      <dgm:t>
        <a:bodyPr/>
        <a:lstStyle/>
        <a:p>
          <a:endParaRPr lang="LID4096"/>
        </a:p>
      </dgm:t>
    </dgm:pt>
    <dgm:pt modelId="{CFEEC667-E6B1-44D0-B9D3-4E3FB4858F73}" type="sibTrans" cxnId="{DC64401D-6900-4937-80F8-E0EBFD80B3D5}">
      <dgm:prSet/>
      <dgm:spPr/>
      <dgm:t>
        <a:bodyPr/>
        <a:lstStyle/>
        <a:p>
          <a:endParaRPr lang="LID4096"/>
        </a:p>
      </dgm:t>
    </dgm:pt>
    <dgm:pt modelId="{8F419EC4-52D5-4A77-B22A-76CDE0DA03F3}">
      <dgm:prSet phldrT="[Tekst]" custT="1"/>
      <dgm:spPr/>
      <dgm:t>
        <a:bodyPr/>
        <a:lstStyle/>
        <a:p>
          <a:r>
            <a:rPr lang="nl-BE" sz="1600" dirty="0">
              <a:latin typeface="Calibri" panose="020F0502020204030204" pitchFamily="34" charset="0"/>
              <a:cs typeface="Calibri" panose="020F0502020204030204" pitchFamily="34" charset="0"/>
            </a:rPr>
            <a:t>Collectieve beschermingsmiddelen</a:t>
          </a:r>
          <a:endParaRPr lang="LID4096" sz="1600" dirty="0">
            <a:latin typeface="Calibri" panose="020F0502020204030204" pitchFamily="34" charset="0"/>
            <a:cs typeface="Calibri" panose="020F0502020204030204" pitchFamily="34" charset="0"/>
          </a:endParaRPr>
        </a:p>
      </dgm:t>
    </dgm:pt>
    <dgm:pt modelId="{B4722554-5543-4E44-B75C-A8C5D67B2465}" type="parTrans" cxnId="{6E4A1A3D-A35F-4A8E-BA70-079042B7379B}">
      <dgm:prSet/>
      <dgm:spPr/>
      <dgm:t>
        <a:bodyPr/>
        <a:lstStyle/>
        <a:p>
          <a:endParaRPr lang="LID4096"/>
        </a:p>
      </dgm:t>
    </dgm:pt>
    <dgm:pt modelId="{7BC9C7EF-F20D-4EDA-87BA-553F931A1293}" type="sibTrans" cxnId="{6E4A1A3D-A35F-4A8E-BA70-079042B7379B}">
      <dgm:prSet/>
      <dgm:spPr/>
      <dgm:t>
        <a:bodyPr/>
        <a:lstStyle/>
        <a:p>
          <a:endParaRPr lang="LID4096"/>
        </a:p>
      </dgm:t>
    </dgm:pt>
    <dgm:pt modelId="{79C4C316-A482-461F-BAE6-6FDDBE58B4B7}">
      <dgm:prSet phldrT="[Tekst]" custT="1"/>
      <dgm:spPr/>
      <dgm:t>
        <a:bodyPr/>
        <a:lstStyle/>
        <a:p>
          <a:r>
            <a:rPr lang="nl-BE" sz="1600" dirty="0" err="1">
              <a:latin typeface="Calibri" panose="020F0502020204030204" pitchFamily="34" charset="0"/>
              <a:cs typeface="Calibri" panose="020F0502020204030204" pitchFamily="34" charset="0"/>
            </a:rPr>
            <a:t>Plexi</a:t>
          </a:r>
          <a:r>
            <a:rPr lang="nl-BE" sz="1600" dirty="0">
              <a:latin typeface="Calibri" panose="020F0502020204030204" pitchFamily="34" charset="0"/>
              <a:cs typeface="Calibri" panose="020F0502020204030204" pitchFamily="34" charset="0"/>
            </a:rPr>
            <a:t> schermen</a:t>
          </a:r>
          <a:endParaRPr lang="LID4096" sz="1600" dirty="0">
            <a:latin typeface="Calibri" panose="020F0502020204030204" pitchFamily="34" charset="0"/>
            <a:cs typeface="Calibri" panose="020F0502020204030204" pitchFamily="34" charset="0"/>
          </a:endParaRPr>
        </a:p>
      </dgm:t>
    </dgm:pt>
    <dgm:pt modelId="{0E5F2981-9C6A-4CE6-9F3D-44A1A9BBEA18}" type="parTrans" cxnId="{DA36E2C7-98C9-43C2-9CC2-B1DB434F81F1}">
      <dgm:prSet/>
      <dgm:spPr/>
      <dgm:t>
        <a:bodyPr/>
        <a:lstStyle/>
        <a:p>
          <a:endParaRPr lang="LID4096"/>
        </a:p>
      </dgm:t>
    </dgm:pt>
    <dgm:pt modelId="{5CFAA58D-56DB-456C-A7C2-061850AC8F51}" type="sibTrans" cxnId="{DA36E2C7-98C9-43C2-9CC2-B1DB434F81F1}">
      <dgm:prSet/>
      <dgm:spPr/>
      <dgm:t>
        <a:bodyPr/>
        <a:lstStyle/>
        <a:p>
          <a:endParaRPr lang="LID4096"/>
        </a:p>
      </dgm:t>
    </dgm:pt>
    <dgm:pt modelId="{8F780AAE-03FE-42C5-921C-5217F2883D08}">
      <dgm:prSet phldrT="[Tekst]" custT="1"/>
      <dgm:spPr/>
      <dgm:t>
        <a:bodyPr/>
        <a:lstStyle/>
        <a:p>
          <a:r>
            <a:rPr lang="nl-BE" sz="1600" dirty="0" err="1">
              <a:latin typeface="Calibri" panose="020F0502020204030204" pitchFamily="34" charset="0"/>
              <a:cs typeface="Calibri" panose="020F0502020204030204" pitchFamily="34" charset="0"/>
            </a:rPr>
            <a:t>Éénrichtings</a:t>
          </a:r>
          <a:r>
            <a:rPr lang="nl-BE" sz="1600" dirty="0">
              <a:latin typeface="Calibri" panose="020F0502020204030204" pitchFamily="34" charset="0"/>
              <a:cs typeface="Calibri" panose="020F0502020204030204" pitchFamily="34" charset="0"/>
            </a:rPr>
            <a:t> verkeer</a:t>
          </a:r>
          <a:endParaRPr lang="LID4096" sz="1600" dirty="0">
            <a:latin typeface="Calibri" panose="020F0502020204030204" pitchFamily="34" charset="0"/>
            <a:cs typeface="Calibri" panose="020F0502020204030204" pitchFamily="34" charset="0"/>
          </a:endParaRPr>
        </a:p>
      </dgm:t>
    </dgm:pt>
    <dgm:pt modelId="{27700D4C-4C6B-45E2-A4C4-1B038511DF25}" type="parTrans" cxnId="{47EE5B96-B9B1-4EB8-887F-006000C8FA5A}">
      <dgm:prSet/>
      <dgm:spPr/>
    </dgm:pt>
    <dgm:pt modelId="{0F51367E-03B5-4153-BBA1-51515C10241C}" type="sibTrans" cxnId="{47EE5B96-B9B1-4EB8-887F-006000C8FA5A}">
      <dgm:prSet/>
      <dgm:spPr/>
    </dgm:pt>
    <dgm:pt modelId="{59072966-7232-409F-B046-43BFD80BD9F2}" type="pres">
      <dgm:prSet presAssocID="{4BD4AE6A-C168-41B2-9FA2-7ECC22C56046}" presName="hierChild1" presStyleCnt="0">
        <dgm:presLayoutVars>
          <dgm:chPref val="1"/>
          <dgm:dir/>
          <dgm:animOne val="branch"/>
          <dgm:animLvl val="lvl"/>
          <dgm:resizeHandles/>
        </dgm:presLayoutVars>
      </dgm:prSet>
      <dgm:spPr/>
    </dgm:pt>
    <dgm:pt modelId="{8F1D6F60-B3D5-49CA-B7DF-D81639A19AB2}" type="pres">
      <dgm:prSet presAssocID="{C69B0002-2AB1-4C9A-85BC-56F2E3A355A4}" presName="hierRoot1" presStyleCnt="0"/>
      <dgm:spPr/>
    </dgm:pt>
    <dgm:pt modelId="{4A473D28-1651-4D78-B937-3AE0E6634B2F}" type="pres">
      <dgm:prSet presAssocID="{C69B0002-2AB1-4C9A-85BC-56F2E3A355A4}" presName="composite" presStyleCnt="0"/>
      <dgm:spPr/>
    </dgm:pt>
    <dgm:pt modelId="{6BCEB142-FB32-4CE1-85C5-917F3A4B3368}" type="pres">
      <dgm:prSet presAssocID="{C69B0002-2AB1-4C9A-85BC-56F2E3A355A4}" presName="background" presStyleLbl="node0" presStyleIdx="0" presStyleCnt="1"/>
      <dgm:spPr/>
    </dgm:pt>
    <dgm:pt modelId="{37839C73-4205-426C-A125-0E50A3C573E6}" type="pres">
      <dgm:prSet presAssocID="{C69B0002-2AB1-4C9A-85BC-56F2E3A355A4}" presName="text" presStyleLbl="fgAcc0" presStyleIdx="0" presStyleCnt="1">
        <dgm:presLayoutVars>
          <dgm:chPref val="3"/>
        </dgm:presLayoutVars>
      </dgm:prSet>
      <dgm:spPr/>
    </dgm:pt>
    <dgm:pt modelId="{18D84F63-17A3-4625-A1D2-3C3DFDC58EF6}" type="pres">
      <dgm:prSet presAssocID="{C69B0002-2AB1-4C9A-85BC-56F2E3A355A4}" presName="hierChild2" presStyleCnt="0"/>
      <dgm:spPr/>
    </dgm:pt>
    <dgm:pt modelId="{6562A7DE-0947-4EB6-9BAA-285186285D7F}" type="pres">
      <dgm:prSet presAssocID="{7E0E4A0B-4AF9-4BE2-8E3F-E9879F591E6F}" presName="Name10" presStyleLbl="parChTrans1D2" presStyleIdx="0" presStyleCnt="2"/>
      <dgm:spPr/>
    </dgm:pt>
    <dgm:pt modelId="{DEC9EE08-3626-4C33-A9D4-FE7866D74AEC}" type="pres">
      <dgm:prSet presAssocID="{ADED64C7-2DC9-4757-BE9A-745C4ED5A426}" presName="hierRoot2" presStyleCnt="0"/>
      <dgm:spPr/>
    </dgm:pt>
    <dgm:pt modelId="{D79690BB-546F-4776-8CCE-8FAD57879CF9}" type="pres">
      <dgm:prSet presAssocID="{ADED64C7-2DC9-4757-BE9A-745C4ED5A426}" presName="composite2" presStyleCnt="0"/>
      <dgm:spPr/>
    </dgm:pt>
    <dgm:pt modelId="{DC6647F1-A1DA-4F72-9631-6FEEA54B44E9}" type="pres">
      <dgm:prSet presAssocID="{ADED64C7-2DC9-4757-BE9A-745C4ED5A426}" presName="background2" presStyleLbl="node2" presStyleIdx="0" presStyleCnt="2"/>
      <dgm:spPr/>
    </dgm:pt>
    <dgm:pt modelId="{35802125-2914-4354-BE79-EAA970B94EDF}" type="pres">
      <dgm:prSet presAssocID="{ADED64C7-2DC9-4757-BE9A-745C4ED5A426}" presName="text2" presStyleLbl="fgAcc2" presStyleIdx="0" presStyleCnt="2">
        <dgm:presLayoutVars>
          <dgm:chPref val="3"/>
        </dgm:presLayoutVars>
      </dgm:prSet>
      <dgm:spPr/>
    </dgm:pt>
    <dgm:pt modelId="{4353079C-00AF-4DBF-B192-D08A86CE7F16}" type="pres">
      <dgm:prSet presAssocID="{ADED64C7-2DC9-4757-BE9A-745C4ED5A426}" presName="hierChild3" presStyleCnt="0"/>
      <dgm:spPr/>
    </dgm:pt>
    <dgm:pt modelId="{C4168E6F-BE11-4053-B5E6-AB47DD5BE2B6}" type="pres">
      <dgm:prSet presAssocID="{83417892-F793-48A8-8465-28BC1E15DE53}" presName="Name17" presStyleLbl="parChTrans1D3" presStyleIdx="0" presStyleCnt="3"/>
      <dgm:spPr/>
    </dgm:pt>
    <dgm:pt modelId="{64F8A6E0-F0AC-4F8D-8DC0-18AFB51C4F1F}" type="pres">
      <dgm:prSet presAssocID="{A8FD270F-8C76-4C6E-AB6C-05A55686680E}" presName="hierRoot3" presStyleCnt="0"/>
      <dgm:spPr/>
    </dgm:pt>
    <dgm:pt modelId="{70FE29DC-6C4E-46F6-A6A1-10040F625236}" type="pres">
      <dgm:prSet presAssocID="{A8FD270F-8C76-4C6E-AB6C-05A55686680E}" presName="composite3" presStyleCnt="0"/>
      <dgm:spPr/>
    </dgm:pt>
    <dgm:pt modelId="{14F93773-91FD-435B-AA86-759B204FE9D7}" type="pres">
      <dgm:prSet presAssocID="{A8FD270F-8C76-4C6E-AB6C-05A55686680E}" presName="background3" presStyleLbl="node3" presStyleIdx="0" presStyleCnt="3"/>
      <dgm:spPr/>
    </dgm:pt>
    <dgm:pt modelId="{73EABEC7-3437-49C1-9354-4AF5C5737601}" type="pres">
      <dgm:prSet presAssocID="{A8FD270F-8C76-4C6E-AB6C-05A55686680E}" presName="text3" presStyleLbl="fgAcc3" presStyleIdx="0" presStyleCnt="3">
        <dgm:presLayoutVars>
          <dgm:chPref val="3"/>
        </dgm:presLayoutVars>
      </dgm:prSet>
      <dgm:spPr/>
    </dgm:pt>
    <dgm:pt modelId="{B2E5BB77-B68D-452D-8368-5DD450420B57}" type="pres">
      <dgm:prSet presAssocID="{A8FD270F-8C76-4C6E-AB6C-05A55686680E}" presName="hierChild4" presStyleCnt="0"/>
      <dgm:spPr/>
    </dgm:pt>
    <dgm:pt modelId="{9F7538E9-B9D3-45EB-891E-E14225A37DB0}" type="pres">
      <dgm:prSet presAssocID="{0427ADF0-4C1B-47A2-AA10-CADA15A77C03}" presName="Name23" presStyleLbl="parChTrans1D4" presStyleIdx="0" presStyleCnt="6"/>
      <dgm:spPr/>
    </dgm:pt>
    <dgm:pt modelId="{7A83C2F6-95D3-4C9A-9251-4139EEBD8800}" type="pres">
      <dgm:prSet presAssocID="{CEB82B0E-9411-4A19-B4EB-F69A703519D0}" presName="hierRoot4" presStyleCnt="0"/>
      <dgm:spPr/>
    </dgm:pt>
    <dgm:pt modelId="{6ED1B61F-3126-4424-AE48-3E8AF433E0DA}" type="pres">
      <dgm:prSet presAssocID="{CEB82B0E-9411-4A19-B4EB-F69A703519D0}" presName="composite4" presStyleCnt="0"/>
      <dgm:spPr/>
    </dgm:pt>
    <dgm:pt modelId="{5C8036CE-F31A-4A42-A0A0-079F6ECFF3C5}" type="pres">
      <dgm:prSet presAssocID="{CEB82B0E-9411-4A19-B4EB-F69A703519D0}" presName="background4" presStyleLbl="node4" presStyleIdx="0" presStyleCnt="6"/>
      <dgm:spPr/>
    </dgm:pt>
    <dgm:pt modelId="{075B5A07-F17F-4FEE-AFC9-EF038AA4F64D}" type="pres">
      <dgm:prSet presAssocID="{CEB82B0E-9411-4A19-B4EB-F69A703519D0}" presName="text4" presStyleLbl="fgAcc4" presStyleIdx="0" presStyleCnt="6">
        <dgm:presLayoutVars>
          <dgm:chPref val="3"/>
        </dgm:presLayoutVars>
      </dgm:prSet>
      <dgm:spPr/>
    </dgm:pt>
    <dgm:pt modelId="{E84CA331-8881-4E6A-BEBE-420D369AE79A}" type="pres">
      <dgm:prSet presAssocID="{CEB82B0E-9411-4A19-B4EB-F69A703519D0}" presName="hierChild5" presStyleCnt="0"/>
      <dgm:spPr/>
    </dgm:pt>
    <dgm:pt modelId="{4EABA8DE-5948-4EC9-A6CF-27E50182EC57}" type="pres">
      <dgm:prSet presAssocID="{57F053CC-9610-4BE2-BB62-333013213123}" presName="Name23" presStyleLbl="parChTrans1D4" presStyleIdx="1" presStyleCnt="6"/>
      <dgm:spPr/>
    </dgm:pt>
    <dgm:pt modelId="{0C2AFF9E-DBDB-48FF-B4B9-D3B7D82D4838}" type="pres">
      <dgm:prSet presAssocID="{501A6B39-B00A-4107-B7E1-FEE51A47DA80}" presName="hierRoot4" presStyleCnt="0"/>
      <dgm:spPr/>
    </dgm:pt>
    <dgm:pt modelId="{90092330-4C8F-411A-A9B1-52D8E09F9D83}" type="pres">
      <dgm:prSet presAssocID="{501A6B39-B00A-4107-B7E1-FEE51A47DA80}" presName="composite4" presStyleCnt="0"/>
      <dgm:spPr/>
    </dgm:pt>
    <dgm:pt modelId="{907A7F45-42B0-4B28-A607-78D9590ADA87}" type="pres">
      <dgm:prSet presAssocID="{501A6B39-B00A-4107-B7E1-FEE51A47DA80}" presName="background4" presStyleLbl="node4" presStyleIdx="1" presStyleCnt="6"/>
      <dgm:spPr/>
    </dgm:pt>
    <dgm:pt modelId="{677411A0-5AFB-48CD-AA74-7A13518F182D}" type="pres">
      <dgm:prSet presAssocID="{501A6B39-B00A-4107-B7E1-FEE51A47DA80}" presName="text4" presStyleLbl="fgAcc4" presStyleIdx="1" presStyleCnt="6">
        <dgm:presLayoutVars>
          <dgm:chPref val="3"/>
        </dgm:presLayoutVars>
      </dgm:prSet>
      <dgm:spPr/>
    </dgm:pt>
    <dgm:pt modelId="{53ACE627-C08B-4166-B838-E97FA713AB5B}" type="pres">
      <dgm:prSet presAssocID="{501A6B39-B00A-4107-B7E1-FEE51A47DA80}" presName="hierChild5" presStyleCnt="0"/>
      <dgm:spPr/>
    </dgm:pt>
    <dgm:pt modelId="{55B56221-AAEF-407E-A152-1CD5F6EF8824}" type="pres">
      <dgm:prSet presAssocID="{ACDA51A9-C0D8-4828-8CA7-BFDEB4D9FC10}" presName="Name23" presStyleLbl="parChTrans1D4" presStyleIdx="2" presStyleCnt="6"/>
      <dgm:spPr/>
    </dgm:pt>
    <dgm:pt modelId="{50E8B828-4CE9-4BE9-98D5-40EE0048471B}" type="pres">
      <dgm:prSet presAssocID="{C032B5FF-2411-496C-B5B1-61C532D4CD35}" presName="hierRoot4" presStyleCnt="0"/>
      <dgm:spPr/>
    </dgm:pt>
    <dgm:pt modelId="{DC26BDFD-0EA0-45B8-A48A-3244AAE9BB97}" type="pres">
      <dgm:prSet presAssocID="{C032B5FF-2411-496C-B5B1-61C532D4CD35}" presName="composite4" presStyleCnt="0"/>
      <dgm:spPr/>
    </dgm:pt>
    <dgm:pt modelId="{2C4FB475-1CB2-43D8-8034-D4F7BD7C24B3}" type="pres">
      <dgm:prSet presAssocID="{C032B5FF-2411-496C-B5B1-61C532D4CD35}" presName="background4" presStyleLbl="node4" presStyleIdx="2" presStyleCnt="6"/>
      <dgm:spPr/>
    </dgm:pt>
    <dgm:pt modelId="{754F4938-ED87-47B5-8584-E7552759E583}" type="pres">
      <dgm:prSet presAssocID="{C032B5FF-2411-496C-B5B1-61C532D4CD35}" presName="text4" presStyleLbl="fgAcc4" presStyleIdx="2" presStyleCnt="6">
        <dgm:presLayoutVars>
          <dgm:chPref val="3"/>
        </dgm:presLayoutVars>
      </dgm:prSet>
      <dgm:spPr/>
    </dgm:pt>
    <dgm:pt modelId="{932B63CD-4815-4F78-949C-ACC83A60A5F4}" type="pres">
      <dgm:prSet presAssocID="{C032B5FF-2411-496C-B5B1-61C532D4CD35}" presName="hierChild5" presStyleCnt="0"/>
      <dgm:spPr/>
    </dgm:pt>
    <dgm:pt modelId="{419AE0EC-FC53-48B5-84EC-2AF674249B2B}" type="pres">
      <dgm:prSet presAssocID="{F2014718-1682-4E07-A49C-2D3F17A6C043}" presName="Name23" presStyleLbl="parChTrans1D4" presStyleIdx="3" presStyleCnt="6"/>
      <dgm:spPr/>
    </dgm:pt>
    <dgm:pt modelId="{1C14C3F4-914F-40A4-9E70-EDEA1F61017C}" type="pres">
      <dgm:prSet presAssocID="{47853FC5-C2D9-409E-AA80-194DDF266E73}" presName="hierRoot4" presStyleCnt="0"/>
      <dgm:spPr/>
    </dgm:pt>
    <dgm:pt modelId="{75C6ED6A-1200-4BB6-A3F9-C679E52AD489}" type="pres">
      <dgm:prSet presAssocID="{47853FC5-C2D9-409E-AA80-194DDF266E73}" presName="composite4" presStyleCnt="0"/>
      <dgm:spPr/>
    </dgm:pt>
    <dgm:pt modelId="{1DB0A3E5-8780-4A10-A382-59B0175D7DA0}" type="pres">
      <dgm:prSet presAssocID="{47853FC5-C2D9-409E-AA80-194DDF266E73}" presName="background4" presStyleLbl="node4" presStyleIdx="3" presStyleCnt="6"/>
      <dgm:spPr/>
    </dgm:pt>
    <dgm:pt modelId="{5BCFF883-E5F1-4FCE-B21C-6D6B4A0A07E8}" type="pres">
      <dgm:prSet presAssocID="{47853FC5-C2D9-409E-AA80-194DDF266E73}" presName="text4" presStyleLbl="fgAcc4" presStyleIdx="3" presStyleCnt="6">
        <dgm:presLayoutVars>
          <dgm:chPref val="3"/>
        </dgm:presLayoutVars>
      </dgm:prSet>
      <dgm:spPr/>
    </dgm:pt>
    <dgm:pt modelId="{95E1484E-D3F9-48A9-BB45-B8CC63199F77}" type="pres">
      <dgm:prSet presAssocID="{47853FC5-C2D9-409E-AA80-194DDF266E73}" presName="hierChild5" presStyleCnt="0"/>
      <dgm:spPr/>
    </dgm:pt>
    <dgm:pt modelId="{9E6F24CB-16D5-451E-9983-9A035823F65F}" type="pres">
      <dgm:prSet presAssocID="{B4722554-5543-4E44-B75C-A8C5D67B2465}" presName="Name17" presStyleLbl="parChTrans1D3" presStyleIdx="1" presStyleCnt="3"/>
      <dgm:spPr/>
    </dgm:pt>
    <dgm:pt modelId="{288EF397-5544-4602-BF22-85B903D67BDB}" type="pres">
      <dgm:prSet presAssocID="{8F419EC4-52D5-4A77-B22A-76CDE0DA03F3}" presName="hierRoot3" presStyleCnt="0"/>
      <dgm:spPr/>
    </dgm:pt>
    <dgm:pt modelId="{2ABE6CB4-A7EF-46E2-B947-E7B8147F5E96}" type="pres">
      <dgm:prSet presAssocID="{8F419EC4-52D5-4A77-B22A-76CDE0DA03F3}" presName="composite3" presStyleCnt="0"/>
      <dgm:spPr/>
    </dgm:pt>
    <dgm:pt modelId="{9160C804-D80A-4D2B-92BA-29E9D29DF34E}" type="pres">
      <dgm:prSet presAssocID="{8F419EC4-52D5-4A77-B22A-76CDE0DA03F3}" presName="background3" presStyleLbl="node3" presStyleIdx="1" presStyleCnt="3"/>
      <dgm:spPr/>
    </dgm:pt>
    <dgm:pt modelId="{01AA5FAC-1ACB-4F3D-B6FA-C2C7598466F3}" type="pres">
      <dgm:prSet presAssocID="{8F419EC4-52D5-4A77-B22A-76CDE0DA03F3}" presName="text3" presStyleLbl="fgAcc3" presStyleIdx="1" presStyleCnt="3">
        <dgm:presLayoutVars>
          <dgm:chPref val="3"/>
        </dgm:presLayoutVars>
      </dgm:prSet>
      <dgm:spPr/>
    </dgm:pt>
    <dgm:pt modelId="{2381D0B6-FA77-4F57-85D1-FB3D28AF2D00}" type="pres">
      <dgm:prSet presAssocID="{8F419EC4-52D5-4A77-B22A-76CDE0DA03F3}" presName="hierChild4" presStyleCnt="0"/>
      <dgm:spPr/>
    </dgm:pt>
    <dgm:pt modelId="{89F8E6EF-89B5-4C75-92C5-4960CD3EA89C}" type="pres">
      <dgm:prSet presAssocID="{0E5F2981-9C6A-4CE6-9F3D-44A1A9BBEA18}" presName="Name23" presStyleLbl="parChTrans1D4" presStyleIdx="4" presStyleCnt="6"/>
      <dgm:spPr/>
    </dgm:pt>
    <dgm:pt modelId="{DCB2A56B-1CD1-4C42-A10E-7EA28CD65B37}" type="pres">
      <dgm:prSet presAssocID="{79C4C316-A482-461F-BAE6-6FDDBE58B4B7}" presName="hierRoot4" presStyleCnt="0"/>
      <dgm:spPr/>
    </dgm:pt>
    <dgm:pt modelId="{38D9E36B-B8D2-461E-983A-2B1A1DD6E20E}" type="pres">
      <dgm:prSet presAssocID="{79C4C316-A482-461F-BAE6-6FDDBE58B4B7}" presName="composite4" presStyleCnt="0"/>
      <dgm:spPr/>
    </dgm:pt>
    <dgm:pt modelId="{8F7A6FF5-EF5E-430E-9455-4B678AB4F70B}" type="pres">
      <dgm:prSet presAssocID="{79C4C316-A482-461F-BAE6-6FDDBE58B4B7}" presName="background4" presStyleLbl="node4" presStyleIdx="4" presStyleCnt="6"/>
      <dgm:spPr/>
    </dgm:pt>
    <dgm:pt modelId="{CBD93C1F-2B8D-49A9-86E6-E31254F29797}" type="pres">
      <dgm:prSet presAssocID="{79C4C316-A482-461F-BAE6-6FDDBE58B4B7}" presName="text4" presStyleLbl="fgAcc4" presStyleIdx="4" presStyleCnt="6">
        <dgm:presLayoutVars>
          <dgm:chPref val="3"/>
        </dgm:presLayoutVars>
      </dgm:prSet>
      <dgm:spPr/>
    </dgm:pt>
    <dgm:pt modelId="{81BD8603-E160-4952-BA93-F6637A84595D}" type="pres">
      <dgm:prSet presAssocID="{79C4C316-A482-461F-BAE6-6FDDBE58B4B7}" presName="hierChild5" presStyleCnt="0"/>
      <dgm:spPr/>
    </dgm:pt>
    <dgm:pt modelId="{85DAFD34-6358-45E2-82C8-5FC09E20E58A}" type="pres">
      <dgm:prSet presAssocID="{27700D4C-4C6B-45E2-A4C4-1B038511DF25}" presName="Name23" presStyleLbl="parChTrans1D4" presStyleIdx="5" presStyleCnt="6"/>
      <dgm:spPr/>
    </dgm:pt>
    <dgm:pt modelId="{6B77B345-4C1B-496A-961D-124C5FE0E60B}" type="pres">
      <dgm:prSet presAssocID="{8F780AAE-03FE-42C5-921C-5217F2883D08}" presName="hierRoot4" presStyleCnt="0"/>
      <dgm:spPr/>
    </dgm:pt>
    <dgm:pt modelId="{2AAB3E26-5A7B-4172-B2BB-CD970233DAD2}" type="pres">
      <dgm:prSet presAssocID="{8F780AAE-03FE-42C5-921C-5217F2883D08}" presName="composite4" presStyleCnt="0"/>
      <dgm:spPr/>
    </dgm:pt>
    <dgm:pt modelId="{3C32EF1B-A0E1-47A5-A947-E7C69BCC5860}" type="pres">
      <dgm:prSet presAssocID="{8F780AAE-03FE-42C5-921C-5217F2883D08}" presName="background4" presStyleLbl="node4" presStyleIdx="5" presStyleCnt="6"/>
      <dgm:spPr/>
    </dgm:pt>
    <dgm:pt modelId="{35FC21E0-19B8-4AD3-9400-81E63AB5EAB3}" type="pres">
      <dgm:prSet presAssocID="{8F780AAE-03FE-42C5-921C-5217F2883D08}" presName="text4" presStyleLbl="fgAcc4" presStyleIdx="5" presStyleCnt="6">
        <dgm:presLayoutVars>
          <dgm:chPref val="3"/>
        </dgm:presLayoutVars>
      </dgm:prSet>
      <dgm:spPr/>
    </dgm:pt>
    <dgm:pt modelId="{4260DB0E-87FF-46DB-A9BB-7CA9DFB6E75A}" type="pres">
      <dgm:prSet presAssocID="{8F780AAE-03FE-42C5-921C-5217F2883D08}" presName="hierChild5" presStyleCnt="0"/>
      <dgm:spPr/>
    </dgm:pt>
    <dgm:pt modelId="{E354CB40-21D6-4163-B721-A534654F6D5C}" type="pres">
      <dgm:prSet presAssocID="{068D8A17-0735-4313-8943-8B5E4DAFA823}" presName="Name10" presStyleLbl="parChTrans1D2" presStyleIdx="1" presStyleCnt="2"/>
      <dgm:spPr/>
    </dgm:pt>
    <dgm:pt modelId="{06201330-66D2-4588-B97B-8729C9CB788D}" type="pres">
      <dgm:prSet presAssocID="{2E1EE9A6-4F9B-4B6D-BFE1-6A356A394B34}" presName="hierRoot2" presStyleCnt="0"/>
      <dgm:spPr/>
    </dgm:pt>
    <dgm:pt modelId="{ED6015E2-8893-46B3-8B28-D416011BADF7}" type="pres">
      <dgm:prSet presAssocID="{2E1EE9A6-4F9B-4B6D-BFE1-6A356A394B34}" presName="composite2" presStyleCnt="0"/>
      <dgm:spPr/>
    </dgm:pt>
    <dgm:pt modelId="{3D2215BB-C7D0-42C8-82C4-4F38A8102D1C}" type="pres">
      <dgm:prSet presAssocID="{2E1EE9A6-4F9B-4B6D-BFE1-6A356A394B34}" presName="background2" presStyleLbl="node2" presStyleIdx="1" presStyleCnt="2"/>
      <dgm:spPr/>
    </dgm:pt>
    <dgm:pt modelId="{2DDC3B90-B315-4A5A-8E16-4AB7AD0E7B0C}" type="pres">
      <dgm:prSet presAssocID="{2E1EE9A6-4F9B-4B6D-BFE1-6A356A394B34}" presName="text2" presStyleLbl="fgAcc2" presStyleIdx="1" presStyleCnt="2">
        <dgm:presLayoutVars>
          <dgm:chPref val="3"/>
        </dgm:presLayoutVars>
      </dgm:prSet>
      <dgm:spPr/>
    </dgm:pt>
    <dgm:pt modelId="{5E169239-8E25-4AF4-85B1-7F335C320118}" type="pres">
      <dgm:prSet presAssocID="{2E1EE9A6-4F9B-4B6D-BFE1-6A356A394B34}" presName="hierChild3" presStyleCnt="0"/>
      <dgm:spPr/>
    </dgm:pt>
    <dgm:pt modelId="{6E9CE111-D73C-459E-80C2-2133108D09FC}" type="pres">
      <dgm:prSet presAssocID="{84A8614F-F9F9-454D-AC41-7D790C395F72}" presName="Name17" presStyleLbl="parChTrans1D3" presStyleIdx="2" presStyleCnt="3"/>
      <dgm:spPr/>
    </dgm:pt>
    <dgm:pt modelId="{266CD673-3E31-456A-800C-3466779C0955}" type="pres">
      <dgm:prSet presAssocID="{523C28D8-A7A8-4D36-93D0-8023E954EC35}" presName="hierRoot3" presStyleCnt="0"/>
      <dgm:spPr/>
    </dgm:pt>
    <dgm:pt modelId="{4E7ABE2F-3CCD-416A-A3CC-00A2BC8CDE40}" type="pres">
      <dgm:prSet presAssocID="{523C28D8-A7A8-4D36-93D0-8023E954EC35}" presName="composite3" presStyleCnt="0"/>
      <dgm:spPr/>
    </dgm:pt>
    <dgm:pt modelId="{F50CBA29-B6B4-4B39-9F03-C223AF0BE6D1}" type="pres">
      <dgm:prSet presAssocID="{523C28D8-A7A8-4D36-93D0-8023E954EC35}" presName="background3" presStyleLbl="node3" presStyleIdx="2" presStyleCnt="3"/>
      <dgm:spPr/>
    </dgm:pt>
    <dgm:pt modelId="{2FFD38B3-89E3-479B-849D-DFFD4859163B}" type="pres">
      <dgm:prSet presAssocID="{523C28D8-A7A8-4D36-93D0-8023E954EC35}" presName="text3" presStyleLbl="fgAcc3" presStyleIdx="2" presStyleCnt="3">
        <dgm:presLayoutVars>
          <dgm:chPref val="3"/>
        </dgm:presLayoutVars>
      </dgm:prSet>
      <dgm:spPr/>
    </dgm:pt>
    <dgm:pt modelId="{D21B7557-5734-44A4-A7FA-40EB9EA130D1}" type="pres">
      <dgm:prSet presAssocID="{523C28D8-A7A8-4D36-93D0-8023E954EC35}" presName="hierChild4" presStyleCnt="0"/>
      <dgm:spPr/>
    </dgm:pt>
  </dgm:ptLst>
  <dgm:cxnLst>
    <dgm:cxn modelId="{E2033C04-11DC-41E5-AC05-3AD9E3FF8FFB}" type="presOf" srcId="{8F419EC4-52D5-4A77-B22A-76CDE0DA03F3}" destId="{01AA5FAC-1ACB-4F3D-B6FA-C2C7598466F3}" srcOrd="0" destOrd="0" presId="urn:microsoft.com/office/officeart/2005/8/layout/hierarchy1"/>
    <dgm:cxn modelId="{0D5AD00D-092C-421E-93F5-5249F2A97992}" type="presOf" srcId="{2E1EE9A6-4F9B-4B6D-BFE1-6A356A394B34}" destId="{2DDC3B90-B315-4A5A-8E16-4AB7AD0E7B0C}" srcOrd="0" destOrd="0" presId="urn:microsoft.com/office/officeart/2005/8/layout/hierarchy1"/>
    <dgm:cxn modelId="{DB455017-0CAD-467E-9A8C-E35DB377E8E6}" type="presOf" srcId="{0E5F2981-9C6A-4CE6-9F3D-44A1A9BBEA18}" destId="{89F8E6EF-89B5-4C75-92C5-4960CD3EA89C}" srcOrd="0" destOrd="0" presId="urn:microsoft.com/office/officeart/2005/8/layout/hierarchy1"/>
    <dgm:cxn modelId="{F2A6E119-6E13-4F6B-A49F-2630EDAF1E03}" srcId="{C69B0002-2AB1-4C9A-85BC-56F2E3A355A4}" destId="{ADED64C7-2DC9-4757-BE9A-745C4ED5A426}" srcOrd="0" destOrd="0" parTransId="{7E0E4A0B-4AF9-4BE2-8E3F-E9879F591E6F}" sibTransId="{F8A5B202-7186-4181-8318-413767C94F54}"/>
    <dgm:cxn modelId="{DC64401D-6900-4937-80F8-E0EBFD80B3D5}" srcId="{ADED64C7-2DC9-4757-BE9A-745C4ED5A426}" destId="{A8FD270F-8C76-4C6E-AB6C-05A55686680E}" srcOrd="0" destOrd="0" parTransId="{83417892-F793-48A8-8465-28BC1E15DE53}" sibTransId="{CFEEC667-E6B1-44D0-B9D3-4E3FB4858F73}"/>
    <dgm:cxn modelId="{19302D23-BDA9-44E6-B22B-981467E2523D}" type="presOf" srcId="{83417892-F793-48A8-8465-28BC1E15DE53}" destId="{C4168E6F-BE11-4053-B5E6-AB47DD5BE2B6}" srcOrd="0" destOrd="0" presId="urn:microsoft.com/office/officeart/2005/8/layout/hierarchy1"/>
    <dgm:cxn modelId="{971E392B-8C74-4012-BDBB-DC2D96118E65}" srcId="{A8FD270F-8C76-4C6E-AB6C-05A55686680E}" destId="{CEB82B0E-9411-4A19-B4EB-F69A703519D0}" srcOrd="0" destOrd="0" parTransId="{0427ADF0-4C1B-47A2-AA10-CADA15A77C03}" sibTransId="{A1021FEF-AE69-437E-B7E8-B4935AAB8194}"/>
    <dgm:cxn modelId="{DF705C2D-512E-4889-A113-82720C4B25E8}" type="presOf" srcId="{B4722554-5543-4E44-B75C-A8C5D67B2465}" destId="{9E6F24CB-16D5-451E-9983-9A035823F65F}" srcOrd="0" destOrd="0" presId="urn:microsoft.com/office/officeart/2005/8/layout/hierarchy1"/>
    <dgm:cxn modelId="{C77B3130-B454-4252-B267-80851EA07D07}" srcId="{C69B0002-2AB1-4C9A-85BC-56F2E3A355A4}" destId="{2E1EE9A6-4F9B-4B6D-BFE1-6A356A394B34}" srcOrd="1" destOrd="0" parTransId="{068D8A17-0735-4313-8943-8B5E4DAFA823}" sibTransId="{FBC36340-5E3A-497B-B2A1-F73320ADEE60}"/>
    <dgm:cxn modelId="{82651332-7DD1-42C3-9260-CF9634721082}" type="presOf" srcId="{501A6B39-B00A-4107-B7E1-FEE51A47DA80}" destId="{677411A0-5AFB-48CD-AA74-7A13518F182D}" srcOrd="0" destOrd="0" presId="urn:microsoft.com/office/officeart/2005/8/layout/hierarchy1"/>
    <dgm:cxn modelId="{53F1B13A-DFE4-45D5-B8B9-A8808E912A14}" type="presOf" srcId="{84A8614F-F9F9-454D-AC41-7D790C395F72}" destId="{6E9CE111-D73C-459E-80C2-2133108D09FC}" srcOrd="0" destOrd="0" presId="urn:microsoft.com/office/officeart/2005/8/layout/hierarchy1"/>
    <dgm:cxn modelId="{6E4A1A3D-A35F-4A8E-BA70-079042B7379B}" srcId="{ADED64C7-2DC9-4757-BE9A-745C4ED5A426}" destId="{8F419EC4-52D5-4A77-B22A-76CDE0DA03F3}" srcOrd="1" destOrd="0" parTransId="{B4722554-5543-4E44-B75C-A8C5D67B2465}" sibTransId="{7BC9C7EF-F20D-4EDA-87BA-553F931A1293}"/>
    <dgm:cxn modelId="{81F6833D-8183-4B1F-8731-1290282E655E}" type="presOf" srcId="{27700D4C-4C6B-45E2-A4C4-1B038511DF25}" destId="{85DAFD34-6358-45E2-82C8-5FC09E20E58A}" srcOrd="0" destOrd="0" presId="urn:microsoft.com/office/officeart/2005/8/layout/hierarchy1"/>
    <dgm:cxn modelId="{CB90BB5E-29C9-4F08-BB68-6689A17B0A71}" type="presOf" srcId="{4BD4AE6A-C168-41B2-9FA2-7ECC22C56046}" destId="{59072966-7232-409F-B046-43BFD80BD9F2}" srcOrd="0" destOrd="0" presId="urn:microsoft.com/office/officeart/2005/8/layout/hierarchy1"/>
    <dgm:cxn modelId="{86C03463-E8DA-4260-9695-CE9318F8DEE4}" srcId="{A8FD270F-8C76-4C6E-AB6C-05A55686680E}" destId="{C032B5FF-2411-496C-B5B1-61C532D4CD35}" srcOrd="2" destOrd="0" parTransId="{ACDA51A9-C0D8-4828-8CA7-BFDEB4D9FC10}" sibTransId="{951D2538-267D-4556-9ACD-A7AF7BD50CFB}"/>
    <dgm:cxn modelId="{85D5674C-B757-4E7B-8952-021BB02D8ECF}" type="presOf" srcId="{79C4C316-A482-461F-BAE6-6FDDBE58B4B7}" destId="{CBD93C1F-2B8D-49A9-86E6-E31254F29797}" srcOrd="0" destOrd="0" presId="urn:microsoft.com/office/officeart/2005/8/layout/hierarchy1"/>
    <dgm:cxn modelId="{DDFDCF4C-40B9-445A-84F6-6E7DD62BAE68}" srcId="{A8FD270F-8C76-4C6E-AB6C-05A55686680E}" destId="{47853FC5-C2D9-409E-AA80-194DDF266E73}" srcOrd="3" destOrd="0" parTransId="{F2014718-1682-4E07-A49C-2D3F17A6C043}" sibTransId="{08D908DF-46D1-40D9-B758-7A4800EE29A7}"/>
    <dgm:cxn modelId="{D21B844F-1375-43FD-BDEB-137D6971A2B8}" type="presOf" srcId="{068D8A17-0735-4313-8943-8B5E4DAFA823}" destId="{E354CB40-21D6-4163-B721-A534654F6D5C}" srcOrd="0" destOrd="0" presId="urn:microsoft.com/office/officeart/2005/8/layout/hierarchy1"/>
    <dgm:cxn modelId="{76482A73-96E6-4F4F-A550-5223CDDA5869}" type="presOf" srcId="{A8FD270F-8C76-4C6E-AB6C-05A55686680E}" destId="{73EABEC7-3437-49C1-9354-4AF5C5737601}" srcOrd="0" destOrd="0" presId="urn:microsoft.com/office/officeart/2005/8/layout/hierarchy1"/>
    <dgm:cxn modelId="{81EFAF7B-C1C2-4338-8DCC-7EFC95C0CDBD}" type="presOf" srcId="{ADED64C7-2DC9-4757-BE9A-745C4ED5A426}" destId="{35802125-2914-4354-BE79-EAA970B94EDF}" srcOrd="0" destOrd="0" presId="urn:microsoft.com/office/officeart/2005/8/layout/hierarchy1"/>
    <dgm:cxn modelId="{935AF582-0FA5-4FF0-B5A0-541972A02C8D}" type="presOf" srcId="{8F780AAE-03FE-42C5-921C-5217F2883D08}" destId="{35FC21E0-19B8-4AD3-9400-81E63AB5EAB3}" srcOrd="0" destOrd="0" presId="urn:microsoft.com/office/officeart/2005/8/layout/hierarchy1"/>
    <dgm:cxn modelId="{6F4EC788-E597-43EB-AF62-A15FBAF2638E}" type="presOf" srcId="{7E0E4A0B-4AF9-4BE2-8E3F-E9879F591E6F}" destId="{6562A7DE-0947-4EB6-9BAA-285186285D7F}" srcOrd="0" destOrd="0" presId="urn:microsoft.com/office/officeart/2005/8/layout/hierarchy1"/>
    <dgm:cxn modelId="{9E43A393-3E46-4131-90C1-495690707E58}" type="presOf" srcId="{523C28D8-A7A8-4D36-93D0-8023E954EC35}" destId="{2FFD38B3-89E3-479B-849D-DFFD4859163B}" srcOrd="0" destOrd="0" presId="urn:microsoft.com/office/officeart/2005/8/layout/hierarchy1"/>
    <dgm:cxn modelId="{47EE5B96-B9B1-4EB8-887F-006000C8FA5A}" srcId="{8F419EC4-52D5-4A77-B22A-76CDE0DA03F3}" destId="{8F780AAE-03FE-42C5-921C-5217F2883D08}" srcOrd="1" destOrd="0" parTransId="{27700D4C-4C6B-45E2-A4C4-1B038511DF25}" sibTransId="{0F51367E-03B5-4153-BBA1-51515C10241C}"/>
    <dgm:cxn modelId="{0F2BC69D-1209-4472-BECF-513C0BFC04A7}" type="presOf" srcId="{0427ADF0-4C1B-47A2-AA10-CADA15A77C03}" destId="{9F7538E9-B9D3-45EB-891E-E14225A37DB0}" srcOrd="0" destOrd="0" presId="urn:microsoft.com/office/officeart/2005/8/layout/hierarchy1"/>
    <dgm:cxn modelId="{8B187AA6-E26B-4BA6-A1E9-57FC48DEB6C5}" type="presOf" srcId="{CEB82B0E-9411-4A19-B4EB-F69A703519D0}" destId="{075B5A07-F17F-4FEE-AFC9-EF038AA4F64D}" srcOrd="0" destOrd="0" presId="urn:microsoft.com/office/officeart/2005/8/layout/hierarchy1"/>
    <dgm:cxn modelId="{7E7942B3-B630-4789-8092-124B8E848FF8}" srcId="{A8FD270F-8C76-4C6E-AB6C-05A55686680E}" destId="{501A6B39-B00A-4107-B7E1-FEE51A47DA80}" srcOrd="1" destOrd="0" parTransId="{57F053CC-9610-4BE2-BB62-333013213123}" sibTransId="{361EFCD4-3361-4346-A670-8DC6B4BEC0C2}"/>
    <dgm:cxn modelId="{BE3D4FB6-7D05-48F0-8062-5BF9C994C727}" type="presOf" srcId="{C69B0002-2AB1-4C9A-85BC-56F2E3A355A4}" destId="{37839C73-4205-426C-A125-0E50A3C573E6}" srcOrd="0" destOrd="0" presId="urn:microsoft.com/office/officeart/2005/8/layout/hierarchy1"/>
    <dgm:cxn modelId="{E23FF6BD-AE4B-48B8-9682-D9D93A0B6964}" srcId="{4BD4AE6A-C168-41B2-9FA2-7ECC22C56046}" destId="{C69B0002-2AB1-4C9A-85BC-56F2E3A355A4}" srcOrd="0" destOrd="0" parTransId="{E4E5631D-49D7-473C-AADE-8EFCF279C186}" sibTransId="{B191B579-F505-42F0-B381-AC9A1CE3C5BE}"/>
    <dgm:cxn modelId="{29BF5CC7-F786-4840-918E-396354532756}" type="presOf" srcId="{57F053CC-9610-4BE2-BB62-333013213123}" destId="{4EABA8DE-5948-4EC9-A6CF-27E50182EC57}" srcOrd="0" destOrd="0" presId="urn:microsoft.com/office/officeart/2005/8/layout/hierarchy1"/>
    <dgm:cxn modelId="{DA36E2C7-98C9-43C2-9CC2-B1DB434F81F1}" srcId="{8F419EC4-52D5-4A77-B22A-76CDE0DA03F3}" destId="{79C4C316-A482-461F-BAE6-6FDDBE58B4B7}" srcOrd="0" destOrd="0" parTransId="{0E5F2981-9C6A-4CE6-9F3D-44A1A9BBEA18}" sibTransId="{5CFAA58D-56DB-456C-A7C2-061850AC8F51}"/>
    <dgm:cxn modelId="{00E622DB-3A96-43C7-8109-8D256652C48A}" type="presOf" srcId="{C032B5FF-2411-496C-B5B1-61C532D4CD35}" destId="{754F4938-ED87-47B5-8584-E7552759E583}" srcOrd="0" destOrd="0" presId="urn:microsoft.com/office/officeart/2005/8/layout/hierarchy1"/>
    <dgm:cxn modelId="{C10468E0-1BF8-44CE-9AC2-9CCAD5EE2D3C}" type="presOf" srcId="{ACDA51A9-C0D8-4828-8CA7-BFDEB4D9FC10}" destId="{55B56221-AAEF-407E-A152-1CD5F6EF8824}" srcOrd="0" destOrd="0" presId="urn:microsoft.com/office/officeart/2005/8/layout/hierarchy1"/>
    <dgm:cxn modelId="{702DAAE2-2F41-4CD7-B15D-2440B946B532}" srcId="{2E1EE9A6-4F9B-4B6D-BFE1-6A356A394B34}" destId="{523C28D8-A7A8-4D36-93D0-8023E954EC35}" srcOrd="0" destOrd="0" parTransId="{84A8614F-F9F9-454D-AC41-7D790C395F72}" sibTransId="{05F29B84-6ED0-4BC7-84A8-875C27CBDB92}"/>
    <dgm:cxn modelId="{0E637EEA-3EC3-4703-858E-0ECDDFC9B0D0}" type="presOf" srcId="{47853FC5-C2D9-409E-AA80-194DDF266E73}" destId="{5BCFF883-E5F1-4FCE-B21C-6D6B4A0A07E8}" srcOrd="0" destOrd="0" presId="urn:microsoft.com/office/officeart/2005/8/layout/hierarchy1"/>
    <dgm:cxn modelId="{07B02CFA-2394-4BAB-9411-8F2FAA570784}" type="presOf" srcId="{F2014718-1682-4E07-A49C-2D3F17A6C043}" destId="{419AE0EC-FC53-48B5-84EC-2AF674249B2B}" srcOrd="0" destOrd="0" presId="urn:microsoft.com/office/officeart/2005/8/layout/hierarchy1"/>
    <dgm:cxn modelId="{B128863B-8BFA-4951-950B-E611CE282EC9}" type="presParOf" srcId="{59072966-7232-409F-B046-43BFD80BD9F2}" destId="{8F1D6F60-B3D5-49CA-B7DF-D81639A19AB2}" srcOrd="0" destOrd="0" presId="urn:microsoft.com/office/officeart/2005/8/layout/hierarchy1"/>
    <dgm:cxn modelId="{10C35FE2-ED17-4DCE-BD59-F101F00D1D1A}" type="presParOf" srcId="{8F1D6F60-B3D5-49CA-B7DF-D81639A19AB2}" destId="{4A473D28-1651-4D78-B937-3AE0E6634B2F}" srcOrd="0" destOrd="0" presId="urn:microsoft.com/office/officeart/2005/8/layout/hierarchy1"/>
    <dgm:cxn modelId="{9638DE24-803F-4309-91AE-01A0FCB1B422}" type="presParOf" srcId="{4A473D28-1651-4D78-B937-3AE0E6634B2F}" destId="{6BCEB142-FB32-4CE1-85C5-917F3A4B3368}" srcOrd="0" destOrd="0" presId="urn:microsoft.com/office/officeart/2005/8/layout/hierarchy1"/>
    <dgm:cxn modelId="{BBF6D940-0B3C-49F8-8CA6-532B90FD5C71}" type="presParOf" srcId="{4A473D28-1651-4D78-B937-3AE0E6634B2F}" destId="{37839C73-4205-426C-A125-0E50A3C573E6}" srcOrd="1" destOrd="0" presId="urn:microsoft.com/office/officeart/2005/8/layout/hierarchy1"/>
    <dgm:cxn modelId="{0BE1C31E-2EB0-43C1-8FFD-5F48F642A3FC}" type="presParOf" srcId="{8F1D6F60-B3D5-49CA-B7DF-D81639A19AB2}" destId="{18D84F63-17A3-4625-A1D2-3C3DFDC58EF6}" srcOrd="1" destOrd="0" presId="urn:microsoft.com/office/officeart/2005/8/layout/hierarchy1"/>
    <dgm:cxn modelId="{C02C287F-59C5-4B5E-A002-0ED5D0C37C7C}" type="presParOf" srcId="{18D84F63-17A3-4625-A1D2-3C3DFDC58EF6}" destId="{6562A7DE-0947-4EB6-9BAA-285186285D7F}" srcOrd="0" destOrd="0" presId="urn:microsoft.com/office/officeart/2005/8/layout/hierarchy1"/>
    <dgm:cxn modelId="{8047D978-EA64-4715-9B02-B59C57C52B1E}" type="presParOf" srcId="{18D84F63-17A3-4625-A1D2-3C3DFDC58EF6}" destId="{DEC9EE08-3626-4C33-A9D4-FE7866D74AEC}" srcOrd="1" destOrd="0" presId="urn:microsoft.com/office/officeart/2005/8/layout/hierarchy1"/>
    <dgm:cxn modelId="{81ECE3AA-96BD-4377-BB6D-33F5D6E3CC42}" type="presParOf" srcId="{DEC9EE08-3626-4C33-A9D4-FE7866D74AEC}" destId="{D79690BB-546F-4776-8CCE-8FAD57879CF9}" srcOrd="0" destOrd="0" presId="urn:microsoft.com/office/officeart/2005/8/layout/hierarchy1"/>
    <dgm:cxn modelId="{C981F368-0BE5-4D85-A2EC-CDE941BB63E5}" type="presParOf" srcId="{D79690BB-546F-4776-8CCE-8FAD57879CF9}" destId="{DC6647F1-A1DA-4F72-9631-6FEEA54B44E9}" srcOrd="0" destOrd="0" presId="urn:microsoft.com/office/officeart/2005/8/layout/hierarchy1"/>
    <dgm:cxn modelId="{8BFB5EFE-E2C1-4877-8698-D4BB0DDD92DD}" type="presParOf" srcId="{D79690BB-546F-4776-8CCE-8FAD57879CF9}" destId="{35802125-2914-4354-BE79-EAA970B94EDF}" srcOrd="1" destOrd="0" presId="urn:microsoft.com/office/officeart/2005/8/layout/hierarchy1"/>
    <dgm:cxn modelId="{4204762F-F8EC-46C5-8AD0-BC7152C78AD2}" type="presParOf" srcId="{DEC9EE08-3626-4C33-A9D4-FE7866D74AEC}" destId="{4353079C-00AF-4DBF-B192-D08A86CE7F16}" srcOrd="1" destOrd="0" presId="urn:microsoft.com/office/officeart/2005/8/layout/hierarchy1"/>
    <dgm:cxn modelId="{AB9C3840-8D23-4F12-B148-FD42F7C1F222}" type="presParOf" srcId="{4353079C-00AF-4DBF-B192-D08A86CE7F16}" destId="{C4168E6F-BE11-4053-B5E6-AB47DD5BE2B6}" srcOrd="0" destOrd="0" presId="urn:microsoft.com/office/officeart/2005/8/layout/hierarchy1"/>
    <dgm:cxn modelId="{B664D03B-ECA8-45E2-8AEC-4BA6D1F7F0BD}" type="presParOf" srcId="{4353079C-00AF-4DBF-B192-D08A86CE7F16}" destId="{64F8A6E0-F0AC-4F8D-8DC0-18AFB51C4F1F}" srcOrd="1" destOrd="0" presId="urn:microsoft.com/office/officeart/2005/8/layout/hierarchy1"/>
    <dgm:cxn modelId="{E398CA03-1A33-4485-9F56-EBC13B2D0796}" type="presParOf" srcId="{64F8A6E0-F0AC-4F8D-8DC0-18AFB51C4F1F}" destId="{70FE29DC-6C4E-46F6-A6A1-10040F625236}" srcOrd="0" destOrd="0" presId="urn:microsoft.com/office/officeart/2005/8/layout/hierarchy1"/>
    <dgm:cxn modelId="{5FB4C124-0138-4800-9352-3DB58B2373CC}" type="presParOf" srcId="{70FE29DC-6C4E-46F6-A6A1-10040F625236}" destId="{14F93773-91FD-435B-AA86-759B204FE9D7}" srcOrd="0" destOrd="0" presId="urn:microsoft.com/office/officeart/2005/8/layout/hierarchy1"/>
    <dgm:cxn modelId="{0A20B67E-22BE-4620-8EDD-F9053B01996A}" type="presParOf" srcId="{70FE29DC-6C4E-46F6-A6A1-10040F625236}" destId="{73EABEC7-3437-49C1-9354-4AF5C5737601}" srcOrd="1" destOrd="0" presId="urn:microsoft.com/office/officeart/2005/8/layout/hierarchy1"/>
    <dgm:cxn modelId="{4CE4F108-B2F1-4D23-9B47-9D7769A0D2D2}" type="presParOf" srcId="{64F8A6E0-F0AC-4F8D-8DC0-18AFB51C4F1F}" destId="{B2E5BB77-B68D-452D-8368-5DD450420B57}" srcOrd="1" destOrd="0" presId="urn:microsoft.com/office/officeart/2005/8/layout/hierarchy1"/>
    <dgm:cxn modelId="{499D8351-2385-4A45-A8A9-B397AECFBFBE}" type="presParOf" srcId="{B2E5BB77-B68D-452D-8368-5DD450420B57}" destId="{9F7538E9-B9D3-45EB-891E-E14225A37DB0}" srcOrd="0" destOrd="0" presId="urn:microsoft.com/office/officeart/2005/8/layout/hierarchy1"/>
    <dgm:cxn modelId="{A2660CDF-F0F7-430F-AED9-F84411158561}" type="presParOf" srcId="{B2E5BB77-B68D-452D-8368-5DD450420B57}" destId="{7A83C2F6-95D3-4C9A-9251-4139EEBD8800}" srcOrd="1" destOrd="0" presId="urn:microsoft.com/office/officeart/2005/8/layout/hierarchy1"/>
    <dgm:cxn modelId="{7C65E641-39A1-416D-A722-B98D993A0F88}" type="presParOf" srcId="{7A83C2F6-95D3-4C9A-9251-4139EEBD8800}" destId="{6ED1B61F-3126-4424-AE48-3E8AF433E0DA}" srcOrd="0" destOrd="0" presId="urn:microsoft.com/office/officeart/2005/8/layout/hierarchy1"/>
    <dgm:cxn modelId="{E1C02739-114C-42F9-BD15-C0B636204906}" type="presParOf" srcId="{6ED1B61F-3126-4424-AE48-3E8AF433E0DA}" destId="{5C8036CE-F31A-4A42-A0A0-079F6ECFF3C5}" srcOrd="0" destOrd="0" presId="urn:microsoft.com/office/officeart/2005/8/layout/hierarchy1"/>
    <dgm:cxn modelId="{EAC8DA56-92F7-47F8-9E15-0F410FE3E7FF}" type="presParOf" srcId="{6ED1B61F-3126-4424-AE48-3E8AF433E0DA}" destId="{075B5A07-F17F-4FEE-AFC9-EF038AA4F64D}" srcOrd="1" destOrd="0" presId="urn:microsoft.com/office/officeart/2005/8/layout/hierarchy1"/>
    <dgm:cxn modelId="{93D83EA2-E1D3-4EB3-9C6E-FB963A5A68A8}" type="presParOf" srcId="{7A83C2F6-95D3-4C9A-9251-4139EEBD8800}" destId="{E84CA331-8881-4E6A-BEBE-420D369AE79A}" srcOrd="1" destOrd="0" presId="urn:microsoft.com/office/officeart/2005/8/layout/hierarchy1"/>
    <dgm:cxn modelId="{5ACBFC89-5A8B-44E7-854C-947C0130CCD9}" type="presParOf" srcId="{B2E5BB77-B68D-452D-8368-5DD450420B57}" destId="{4EABA8DE-5948-4EC9-A6CF-27E50182EC57}" srcOrd="2" destOrd="0" presId="urn:microsoft.com/office/officeart/2005/8/layout/hierarchy1"/>
    <dgm:cxn modelId="{10E6A187-F0DD-4A03-98C6-00723FA76A7A}" type="presParOf" srcId="{B2E5BB77-B68D-452D-8368-5DD450420B57}" destId="{0C2AFF9E-DBDB-48FF-B4B9-D3B7D82D4838}" srcOrd="3" destOrd="0" presId="urn:microsoft.com/office/officeart/2005/8/layout/hierarchy1"/>
    <dgm:cxn modelId="{5ADB0761-8BB7-4E47-810C-DAB9E3B42809}" type="presParOf" srcId="{0C2AFF9E-DBDB-48FF-B4B9-D3B7D82D4838}" destId="{90092330-4C8F-411A-A9B1-52D8E09F9D83}" srcOrd="0" destOrd="0" presId="urn:microsoft.com/office/officeart/2005/8/layout/hierarchy1"/>
    <dgm:cxn modelId="{32631749-9B06-4AC1-80D9-2CBFE3511D59}" type="presParOf" srcId="{90092330-4C8F-411A-A9B1-52D8E09F9D83}" destId="{907A7F45-42B0-4B28-A607-78D9590ADA87}" srcOrd="0" destOrd="0" presId="urn:microsoft.com/office/officeart/2005/8/layout/hierarchy1"/>
    <dgm:cxn modelId="{5393074E-4CE0-482B-B059-D85ED21BAC34}" type="presParOf" srcId="{90092330-4C8F-411A-A9B1-52D8E09F9D83}" destId="{677411A0-5AFB-48CD-AA74-7A13518F182D}" srcOrd="1" destOrd="0" presId="urn:microsoft.com/office/officeart/2005/8/layout/hierarchy1"/>
    <dgm:cxn modelId="{62F62708-5EF7-47A7-857E-974242CB5A69}" type="presParOf" srcId="{0C2AFF9E-DBDB-48FF-B4B9-D3B7D82D4838}" destId="{53ACE627-C08B-4166-B838-E97FA713AB5B}" srcOrd="1" destOrd="0" presId="urn:microsoft.com/office/officeart/2005/8/layout/hierarchy1"/>
    <dgm:cxn modelId="{0660F961-E3CF-42F0-BE02-18D293161C5A}" type="presParOf" srcId="{B2E5BB77-B68D-452D-8368-5DD450420B57}" destId="{55B56221-AAEF-407E-A152-1CD5F6EF8824}" srcOrd="4" destOrd="0" presId="urn:microsoft.com/office/officeart/2005/8/layout/hierarchy1"/>
    <dgm:cxn modelId="{A89F5531-C2A0-498D-9699-113DCF3B8F95}" type="presParOf" srcId="{B2E5BB77-B68D-452D-8368-5DD450420B57}" destId="{50E8B828-4CE9-4BE9-98D5-40EE0048471B}" srcOrd="5" destOrd="0" presId="urn:microsoft.com/office/officeart/2005/8/layout/hierarchy1"/>
    <dgm:cxn modelId="{7047FEBB-F6E2-47BA-831D-68C15354F185}" type="presParOf" srcId="{50E8B828-4CE9-4BE9-98D5-40EE0048471B}" destId="{DC26BDFD-0EA0-45B8-A48A-3244AAE9BB97}" srcOrd="0" destOrd="0" presId="urn:microsoft.com/office/officeart/2005/8/layout/hierarchy1"/>
    <dgm:cxn modelId="{21743A39-A3C1-4D77-922F-A93BF5145DC1}" type="presParOf" srcId="{DC26BDFD-0EA0-45B8-A48A-3244AAE9BB97}" destId="{2C4FB475-1CB2-43D8-8034-D4F7BD7C24B3}" srcOrd="0" destOrd="0" presId="urn:microsoft.com/office/officeart/2005/8/layout/hierarchy1"/>
    <dgm:cxn modelId="{F38B5BF7-71FF-41BD-BC9C-476006A03F2E}" type="presParOf" srcId="{DC26BDFD-0EA0-45B8-A48A-3244AAE9BB97}" destId="{754F4938-ED87-47B5-8584-E7552759E583}" srcOrd="1" destOrd="0" presId="urn:microsoft.com/office/officeart/2005/8/layout/hierarchy1"/>
    <dgm:cxn modelId="{F3A09044-C9AB-478B-B28A-5CFCE5261C7E}" type="presParOf" srcId="{50E8B828-4CE9-4BE9-98D5-40EE0048471B}" destId="{932B63CD-4815-4F78-949C-ACC83A60A5F4}" srcOrd="1" destOrd="0" presId="urn:microsoft.com/office/officeart/2005/8/layout/hierarchy1"/>
    <dgm:cxn modelId="{8A4A70B0-06EB-4204-8B0A-1188847E1741}" type="presParOf" srcId="{B2E5BB77-B68D-452D-8368-5DD450420B57}" destId="{419AE0EC-FC53-48B5-84EC-2AF674249B2B}" srcOrd="6" destOrd="0" presId="urn:microsoft.com/office/officeart/2005/8/layout/hierarchy1"/>
    <dgm:cxn modelId="{5F54E119-F760-4CB7-A464-2AED3A20DBEE}" type="presParOf" srcId="{B2E5BB77-B68D-452D-8368-5DD450420B57}" destId="{1C14C3F4-914F-40A4-9E70-EDEA1F61017C}" srcOrd="7" destOrd="0" presId="urn:microsoft.com/office/officeart/2005/8/layout/hierarchy1"/>
    <dgm:cxn modelId="{690E9499-D3D1-4455-94D9-754C8742EA3C}" type="presParOf" srcId="{1C14C3F4-914F-40A4-9E70-EDEA1F61017C}" destId="{75C6ED6A-1200-4BB6-A3F9-C679E52AD489}" srcOrd="0" destOrd="0" presId="urn:microsoft.com/office/officeart/2005/8/layout/hierarchy1"/>
    <dgm:cxn modelId="{4D4EA882-5D36-4EAD-98EF-2D0962961C88}" type="presParOf" srcId="{75C6ED6A-1200-4BB6-A3F9-C679E52AD489}" destId="{1DB0A3E5-8780-4A10-A382-59B0175D7DA0}" srcOrd="0" destOrd="0" presId="urn:microsoft.com/office/officeart/2005/8/layout/hierarchy1"/>
    <dgm:cxn modelId="{DE54A839-7C76-4759-946E-95A4BFE4D578}" type="presParOf" srcId="{75C6ED6A-1200-4BB6-A3F9-C679E52AD489}" destId="{5BCFF883-E5F1-4FCE-B21C-6D6B4A0A07E8}" srcOrd="1" destOrd="0" presId="urn:microsoft.com/office/officeart/2005/8/layout/hierarchy1"/>
    <dgm:cxn modelId="{E5E7F9B1-252B-46CE-80CB-7A33E584613C}" type="presParOf" srcId="{1C14C3F4-914F-40A4-9E70-EDEA1F61017C}" destId="{95E1484E-D3F9-48A9-BB45-B8CC63199F77}" srcOrd="1" destOrd="0" presId="urn:microsoft.com/office/officeart/2005/8/layout/hierarchy1"/>
    <dgm:cxn modelId="{BF61734B-C6E6-4BE7-84D2-4F6B92F96D94}" type="presParOf" srcId="{4353079C-00AF-4DBF-B192-D08A86CE7F16}" destId="{9E6F24CB-16D5-451E-9983-9A035823F65F}" srcOrd="2" destOrd="0" presId="urn:microsoft.com/office/officeart/2005/8/layout/hierarchy1"/>
    <dgm:cxn modelId="{315A8E6C-A8AA-4848-A45F-0BB01A7DF38F}" type="presParOf" srcId="{4353079C-00AF-4DBF-B192-D08A86CE7F16}" destId="{288EF397-5544-4602-BF22-85B903D67BDB}" srcOrd="3" destOrd="0" presId="urn:microsoft.com/office/officeart/2005/8/layout/hierarchy1"/>
    <dgm:cxn modelId="{8714C772-1300-44C1-885E-644073A10A52}" type="presParOf" srcId="{288EF397-5544-4602-BF22-85B903D67BDB}" destId="{2ABE6CB4-A7EF-46E2-B947-E7B8147F5E96}" srcOrd="0" destOrd="0" presId="urn:microsoft.com/office/officeart/2005/8/layout/hierarchy1"/>
    <dgm:cxn modelId="{FA56B79A-71E0-44A8-B3CD-D718E7F0CAF4}" type="presParOf" srcId="{2ABE6CB4-A7EF-46E2-B947-E7B8147F5E96}" destId="{9160C804-D80A-4D2B-92BA-29E9D29DF34E}" srcOrd="0" destOrd="0" presId="urn:microsoft.com/office/officeart/2005/8/layout/hierarchy1"/>
    <dgm:cxn modelId="{67D931BA-7434-4A7D-99B0-4E0FC6E1879C}" type="presParOf" srcId="{2ABE6CB4-A7EF-46E2-B947-E7B8147F5E96}" destId="{01AA5FAC-1ACB-4F3D-B6FA-C2C7598466F3}" srcOrd="1" destOrd="0" presId="urn:microsoft.com/office/officeart/2005/8/layout/hierarchy1"/>
    <dgm:cxn modelId="{ACA538C2-12E5-427E-A8D2-5EBB97E213DA}" type="presParOf" srcId="{288EF397-5544-4602-BF22-85B903D67BDB}" destId="{2381D0B6-FA77-4F57-85D1-FB3D28AF2D00}" srcOrd="1" destOrd="0" presId="urn:microsoft.com/office/officeart/2005/8/layout/hierarchy1"/>
    <dgm:cxn modelId="{6DB6B84D-EA96-4418-A533-FDC3BB680408}" type="presParOf" srcId="{2381D0B6-FA77-4F57-85D1-FB3D28AF2D00}" destId="{89F8E6EF-89B5-4C75-92C5-4960CD3EA89C}" srcOrd="0" destOrd="0" presId="urn:microsoft.com/office/officeart/2005/8/layout/hierarchy1"/>
    <dgm:cxn modelId="{6D5AE709-873F-4BC2-872C-1E5F2AFF86C5}" type="presParOf" srcId="{2381D0B6-FA77-4F57-85D1-FB3D28AF2D00}" destId="{DCB2A56B-1CD1-4C42-A10E-7EA28CD65B37}" srcOrd="1" destOrd="0" presId="urn:microsoft.com/office/officeart/2005/8/layout/hierarchy1"/>
    <dgm:cxn modelId="{B9AD643A-92F8-4E0A-AC09-8F92EDE2F847}" type="presParOf" srcId="{DCB2A56B-1CD1-4C42-A10E-7EA28CD65B37}" destId="{38D9E36B-B8D2-461E-983A-2B1A1DD6E20E}" srcOrd="0" destOrd="0" presId="urn:microsoft.com/office/officeart/2005/8/layout/hierarchy1"/>
    <dgm:cxn modelId="{8C2893AF-A1BA-4CC0-A908-9FBA11E51292}" type="presParOf" srcId="{38D9E36B-B8D2-461E-983A-2B1A1DD6E20E}" destId="{8F7A6FF5-EF5E-430E-9455-4B678AB4F70B}" srcOrd="0" destOrd="0" presId="urn:microsoft.com/office/officeart/2005/8/layout/hierarchy1"/>
    <dgm:cxn modelId="{4D056507-EAE7-488A-8489-4D09CC8CFAF6}" type="presParOf" srcId="{38D9E36B-B8D2-461E-983A-2B1A1DD6E20E}" destId="{CBD93C1F-2B8D-49A9-86E6-E31254F29797}" srcOrd="1" destOrd="0" presId="urn:microsoft.com/office/officeart/2005/8/layout/hierarchy1"/>
    <dgm:cxn modelId="{BC9E43E1-616F-45AE-B5F4-DD8A3EDCDF9B}" type="presParOf" srcId="{DCB2A56B-1CD1-4C42-A10E-7EA28CD65B37}" destId="{81BD8603-E160-4952-BA93-F6637A84595D}" srcOrd="1" destOrd="0" presId="urn:microsoft.com/office/officeart/2005/8/layout/hierarchy1"/>
    <dgm:cxn modelId="{8E3D9A73-6151-4BC1-BE92-FD4033E3CD19}" type="presParOf" srcId="{2381D0B6-FA77-4F57-85D1-FB3D28AF2D00}" destId="{85DAFD34-6358-45E2-82C8-5FC09E20E58A}" srcOrd="2" destOrd="0" presId="urn:microsoft.com/office/officeart/2005/8/layout/hierarchy1"/>
    <dgm:cxn modelId="{FC4F9A72-93A2-4EE2-84C6-1472322655D9}" type="presParOf" srcId="{2381D0B6-FA77-4F57-85D1-FB3D28AF2D00}" destId="{6B77B345-4C1B-496A-961D-124C5FE0E60B}" srcOrd="3" destOrd="0" presId="urn:microsoft.com/office/officeart/2005/8/layout/hierarchy1"/>
    <dgm:cxn modelId="{FE8E31E0-B3EB-469D-BCF3-7D10F6E22D09}" type="presParOf" srcId="{6B77B345-4C1B-496A-961D-124C5FE0E60B}" destId="{2AAB3E26-5A7B-4172-B2BB-CD970233DAD2}" srcOrd="0" destOrd="0" presId="urn:microsoft.com/office/officeart/2005/8/layout/hierarchy1"/>
    <dgm:cxn modelId="{75F61317-234F-4678-813B-AF48D9C93DC5}" type="presParOf" srcId="{2AAB3E26-5A7B-4172-B2BB-CD970233DAD2}" destId="{3C32EF1B-A0E1-47A5-A947-E7C69BCC5860}" srcOrd="0" destOrd="0" presId="urn:microsoft.com/office/officeart/2005/8/layout/hierarchy1"/>
    <dgm:cxn modelId="{D3644F76-462F-4955-9653-17D9BDBC1FBA}" type="presParOf" srcId="{2AAB3E26-5A7B-4172-B2BB-CD970233DAD2}" destId="{35FC21E0-19B8-4AD3-9400-81E63AB5EAB3}" srcOrd="1" destOrd="0" presId="urn:microsoft.com/office/officeart/2005/8/layout/hierarchy1"/>
    <dgm:cxn modelId="{96501ABC-410E-4502-A4C4-767F583C4F6C}" type="presParOf" srcId="{6B77B345-4C1B-496A-961D-124C5FE0E60B}" destId="{4260DB0E-87FF-46DB-A9BB-7CA9DFB6E75A}" srcOrd="1" destOrd="0" presId="urn:microsoft.com/office/officeart/2005/8/layout/hierarchy1"/>
    <dgm:cxn modelId="{BEDD2480-B94A-46C5-A4EF-74025AD10344}" type="presParOf" srcId="{18D84F63-17A3-4625-A1D2-3C3DFDC58EF6}" destId="{E354CB40-21D6-4163-B721-A534654F6D5C}" srcOrd="2" destOrd="0" presId="urn:microsoft.com/office/officeart/2005/8/layout/hierarchy1"/>
    <dgm:cxn modelId="{1389CCA1-A131-4E29-BF70-133E2372DF9C}" type="presParOf" srcId="{18D84F63-17A3-4625-A1D2-3C3DFDC58EF6}" destId="{06201330-66D2-4588-B97B-8729C9CB788D}" srcOrd="3" destOrd="0" presId="urn:microsoft.com/office/officeart/2005/8/layout/hierarchy1"/>
    <dgm:cxn modelId="{067B407D-9C3F-48D4-86F9-05D6B1798221}" type="presParOf" srcId="{06201330-66D2-4588-B97B-8729C9CB788D}" destId="{ED6015E2-8893-46B3-8B28-D416011BADF7}" srcOrd="0" destOrd="0" presId="urn:microsoft.com/office/officeart/2005/8/layout/hierarchy1"/>
    <dgm:cxn modelId="{76942DC0-3A01-4BBB-8AFF-D991BEBA15DA}" type="presParOf" srcId="{ED6015E2-8893-46B3-8B28-D416011BADF7}" destId="{3D2215BB-C7D0-42C8-82C4-4F38A8102D1C}" srcOrd="0" destOrd="0" presId="urn:microsoft.com/office/officeart/2005/8/layout/hierarchy1"/>
    <dgm:cxn modelId="{B6E9FF53-124C-40D4-962A-FC001E83BF4F}" type="presParOf" srcId="{ED6015E2-8893-46B3-8B28-D416011BADF7}" destId="{2DDC3B90-B315-4A5A-8E16-4AB7AD0E7B0C}" srcOrd="1" destOrd="0" presId="urn:microsoft.com/office/officeart/2005/8/layout/hierarchy1"/>
    <dgm:cxn modelId="{4BAD75ED-01AF-4C87-AADD-CFD575A7658B}" type="presParOf" srcId="{06201330-66D2-4588-B97B-8729C9CB788D}" destId="{5E169239-8E25-4AF4-85B1-7F335C320118}" srcOrd="1" destOrd="0" presId="urn:microsoft.com/office/officeart/2005/8/layout/hierarchy1"/>
    <dgm:cxn modelId="{093D6CF4-D070-46E0-B551-FC4A6FA827B0}" type="presParOf" srcId="{5E169239-8E25-4AF4-85B1-7F335C320118}" destId="{6E9CE111-D73C-459E-80C2-2133108D09FC}" srcOrd="0" destOrd="0" presId="urn:microsoft.com/office/officeart/2005/8/layout/hierarchy1"/>
    <dgm:cxn modelId="{2075B557-4C69-4E5C-B5CC-27B0AD9DD414}" type="presParOf" srcId="{5E169239-8E25-4AF4-85B1-7F335C320118}" destId="{266CD673-3E31-456A-800C-3466779C0955}" srcOrd="1" destOrd="0" presId="urn:microsoft.com/office/officeart/2005/8/layout/hierarchy1"/>
    <dgm:cxn modelId="{F47EC930-24C6-48E1-A5DF-BA32C5454C81}" type="presParOf" srcId="{266CD673-3E31-456A-800C-3466779C0955}" destId="{4E7ABE2F-3CCD-416A-A3CC-00A2BC8CDE40}" srcOrd="0" destOrd="0" presId="urn:microsoft.com/office/officeart/2005/8/layout/hierarchy1"/>
    <dgm:cxn modelId="{AB2C52BB-1B84-433F-BF8E-508C34A88321}" type="presParOf" srcId="{4E7ABE2F-3CCD-416A-A3CC-00A2BC8CDE40}" destId="{F50CBA29-B6B4-4B39-9F03-C223AF0BE6D1}" srcOrd="0" destOrd="0" presId="urn:microsoft.com/office/officeart/2005/8/layout/hierarchy1"/>
    <dgm:cxn modelId="{2C9A9C13-E13C-4E74-B610-CE88A2AF6F66}" type="presParOf" srcId="{4E7ABE2F-3CCD-416A-A3CC-00A2BC8CDE40}" destId="{2FFD38B3-89E3-479B-849D-DFFD4859163B}" srcOrd="1" destOrd="0" presId="urn:microsoft.com/office/officeart/2005/8/layout/hierarchy1"/>
    <dgm:cxn modelId="{8F0EAC97-FE69-4141-8BAD-F7A3282D76CD}" type="presParOf" srcId="{266CD673-3E31-456A-800C-3466779C0955}" destId="{D21B7557-5734-44A4-A7FA-40EB9EA130D1}" srcOrd="1" destOrd="0" presId="urn:microsoft.com/office/officeart/2005/8/layout/hierarchy1"/>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75F2A8BC-E26C-475E-818E-58A4666AEA7D}" type="doc">
      <dgm:prSet loTypeId="urn:microsoft.com/office/officeart/2018/2/layout/IconVerticalSolidList" loCatId="icon" qsTypeId="urn:microsoft.com/office/officeart/2005/8/quickstyle/simple1" qsCatId="simple" csTypeId="urn:microsoft.com/office/officeart/2018/5/colors/Iconchunking_neutralbg_colorful5" csCatId="colorful" phldr="1"/>
      <dgm:spPr/>
      <dgm:t>
        <a:bodyPr/>
        <a:lstStyle/>
        <a:p>
          <a:endParaRPr lang="en-US"/>
        </a:p>
      </dgm:t>
    </dgm:pt>
    <dgm:pt modelId="{F6137D14-9C34-4307-9E2C-38A74291099B}">
      <dgm:prSet/>
      <dgm:spPr/>
      <dgm:t>
        <a:bodyPr/>
        <a:lstStyle/>
        <a:p>
          <a:r>
            <a:rPr lang="nl-NL"/>
            <a:t>Ziek of onwel:</a:t>
          </a:r>
          <a:endParaRPr lang="en-US"/>
        </a:p>
      </dgm:t>
    </dgm:pt>
    <dgm:pt modelId="{4334333A-72CC-4D94-BB5A-64F31826CBA3}" type="parTrans" cxnId="{4109482F-3DAD-40D4-A207-766F5C03BCAA}">
      <dgm:prSet/>
      <dgm:spPr/>
      <dgm:t>
        <a:bodyPr/>
        <a:lstStyle/>
        <a:p>
          <a:endParaRPr lang="en-US"/>
        </a:p>
      </dgm:t>
    </dgm:pt>
    <dgm:pt modelId="{7988291A-BE91-4CE3-A4D5-86C0CF2B028C}" type="sibTrans" cxnId="{4109482F-3DAD-40D4-A207-766F5C03BCAA}">
      <dgm:prSet/>
      <dgm:spPr/>
      <dgm:t>
        <a:bodyPr/>
        <a:lstStyle/>
        <a:p>
          <a:endParaRPr lang="en-US"/>
        </a:p>
      </dgm:t>
    </dgm:pt>
    <dgm:pt modelId="{2F587016-EABF-483D-86D0-06D6C5FB6BB3}">
      <dgm:prSet/>
      <dgm:spPr/>
      <dgm:t>
        <a:bodyPr/>
        <a:lstStyle/>
        <a:p>
          <a:r>
            <a:rPr lang="nl-NL"/>
            <a:t>blijf thuis </a:t>
          </a:r>
          <a:endParaRPr lang="en-US"/>
        </a:p>
      </dgm:t>
    </dgm:pt>
    <dgm:pt modelId="{DC713A45-647A-4E6E-83B0-17540010107C}" type="parTrans" cxnId="{A31080F5-37E0-4A12-9EDB-C046AC3E5FC3}">
      <dgm:prSet/>
      <dgm:spPr/>
      <dgm:t>
        <a:bodyPr/>
        <a:lstStyle/>
        <a:p>
          <a:endParaRPr lang="en-US"/>
        </a:p>
      </dgm:t>
    </dgm:pt>
    <dgm:pt modelId="{4D634312-5F74-4D79-B6AC-7FE03E95BCD0}" type="sibTrans" cxnId="{A31080F5-37E0-4A12-9EDB-C046AC3E5FC3}">
      <dgm:prSet/>
      <dgm:spPr/>
      <dgm:t>
        <a:bodyPr/>
        <a:lstStyle/>
        <a:p>
          <a:endParaRPr lang="en-US"/>
        </a:p>
      </dgm:t>
    </dgm:pt>
    <dgm:pt modelId="{F727A6E8-B563-4BE1-9720-C2077042D706}">
      <dgm:prSet/>
      <dgm:spPr/>
      <dgm:t>
        <a:bodyPr/>
        <a:lstStyle/>
        <a:p>
          <a:r>
            <a:rPr lang="nl-NL"/>
            <a:t>verwittig je leidinggevende en HR</a:t>
          </a:r>
          <a:endParaRPr lang="en-US"/>
        </a:p>
      </dgm:t>
    </dgm:pt>
    <dgm:pt modelId="{CF2E2468-D87E-4E1A-9372-C95BD6F72594}" type="parTrans" cxnId="{216DA458-503B-40FC-B4A9-647409DECB8B}">
      <dgm:prSet/>
      <dgm:spPr/>
      <dgm:t>
        <a:bodyPr/>
        <a:lstStyle/>
        <a:p>
          <a:endParaRPr lang="en-US"/>
        </a:p>
      </dgm:t>
    </dgm:pt>
    <dgm:pt modelId="{1D3A0C86-79D7-4C88-A75D-A26FA98678CA}" type="sibTrans" cxnId="{216DA458-503B-40FC-B4A9-647409DECB8B}">
      <dgm:prSet/>
      <dgm:spPr/>
      <dgm:t>
        <a:bodyPr/>
        <a:lstStyle/>
        <a:p>
          <a:endParaRPr lang="en-US"/>
        </a:p>
      </dgm:t>
    </dgm:pt>
    <dgm:pt modelId="{170A55A3-35B9-44F6-BDDA-588A25DCDE55}">
      <dgm:prSet/>
      <dgm:spPr/>
      <dgm:t>
        <a:bodyPr/>
        <a:lstStyle/>
        <a:p>
          <a:r>
            <a:rPr lang="nl-NL"/>
            <a:t>Handen wassen vóór je thuis vertrekt.</a:t>
          </a:r>
          <a:endParaRPr lang="en-US"/>
        </a:p>
      </dgm:t>
    </dgm:pt>
    <dgm:pt modelId="{66B22CAF-436B-46FE-A520-679C73CAD46D}" type="parTrans" cxnId="{EBC9F885-61A9-4312-9759-AEE9C92A0D77}">
      <dgm:prSet/>
      <dgm:spPr/>
      <dgm:t>
        <a:bodyPr/>
        <a:lstStyle/>
        <a:p>
          <a:endParaRPr lang="en-US"/>
        </a:p>
      </dgm:t>
    </dgm:pt>
    <dgm:pt modelId="{05DFAADA-272B-4177-85AD-4B394371791E}" type="sibTrans" cxnId="{EBC9F885-61A9-4312-9759-AEE9C92A0D77}">
      <dgm:prSet/>
      <dgm:spPr/>
      <dgm:t>
        <a:bodyPr/>
        <a:lstStyle/>
        <a:p>
          <a:endParaRPr lang="en-US"/>
        </a:p>
      </dgm:t>
    </dgm:pt>
    <dgm:pt modelId="{E34EDA16-5EBA-49C1-97A4-91EA56C6275A}" type="pres">
      <dgm:prSet presAssocID="{75F2A8BC-E26C-475E-818E-58A4666AEA7D}" presName="root" presStyleCnt="0">
        <dgm:presLayoutVars>
          <dgm:dir/>
          <dgm:resizeHandles val="exact"/>
        </dgm:presLayoutVars>
      </dgm:prSet>
      <dgm:spPr/>
    </dgm:pt>
    <dgm:pt modelId="{3CF3D5F4-DBC3-4605-881D-58D29B0B33C2}" type="pres">
      <dgm:prSet presAssocID="{F6137D14-9C34-4307-9E2C-38A74291099B}" presName="compNode" presStyleCnt="0"/>
      <dgm:spPr/>
    </dgm:pt>
    <dgm:pt modelId="{87680B18-A4AB-47D2-AEC4-60F53759AF99}" type="pres">
      <dgm:prSet presAssocID="{F6137D14-9C34-4307-9E2C-38A74291099B}" presName="bgRect" presStyleLbl="bgShp" presStyleIdx="0" presStyleCnt="2"/>
      <dgm:spPr/>
    </dgm:pt>
    <dgm:pt modelId="{595CD7D8-87A4-409C-A415-A0E21B6007DE}" type="pres">
      <dgm:prSet presAssocID="{F6137D14-9C34-4307-9E2C-38A74291099B}" presName="iconRect" presStyleLbl="node1" presStyleIdx="0" presStyleCnt="2"/>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Doctor"/>
        </a:ext>
      </dgm:extLst>
    </dgm:pt>
    <dgm:pt modelId="{03A6ADE9-E492-422C-B428-5B910A1A2D27}" type="pres">
      <dgm:prSet presAssocID="{F6137D14-9C34-4307-9E2C-38A74291099B}" presName="spaceRect" presStyleCnt="0"/>
      <dgm:spPr/>
    </dgm:pt>
    <dgm:pt modelId="{0CABA103-8069-41E2-9D46-3D57E575F4FE}" type="pres">
      <dgm:prSet presAssocID="{F6137D14-9C34-4307-9E2C-38A74291099B}" presName="parTx" presStyleLbl="revTx" presStyleIdx="0" presStyleCnt="3">
        <dgm:presLayoutVars>
          <dgm:chMax val="0"/>
          <dgm:chPref val="0"/>
        </dgm:presLayoutVars>
      </dgm:prSet>
      <dgm:spPr/>
    </dgm:pt>
    <dgm:pt modelId="{37B23F2B-436A-4D11-95C3-44BFEFC7A6DA}" type="pres">
      <dgm:prSet presAssocID="{F6137D14-9C34-4307-9E2C-38A74291099B}" presName="desTx" presStyleLbl="revTx" presStyleIdx="1" presStyleCnt="3">
        <dgm:presLayoutVars/>
      </dgm:prSet>
      <dgm:spPr/>
    </dgm:pt>
    <dgm:pt modelId="{FDFF46DB-8B66-47B0-A59C-8256B714FC24}" type="pres">
      <dgm:prSet presAssocID="{7988291A-BE91-4CE3-A4D5-86C0CF2B028C}" presName="sibTrans" presStyleCnt="0"/>
      <dgm:spPr/>
    </dgm:pt>
    <dgm:pt modelId="{EB882523-73D8-41B8-8774-EFB40D467325}" type="pres">
      <dgm:prSet presAssocID="{170A55A3-35B9-44F6-BDDA-588A25DCDE55}" presName="compNode" presStyleCnt="0"/>
      <dgm:spPr/>
    </dgm:pt>
    <dgm:pt modelId="{9D728E95-4467-45F5-84C5-8366EBA326C5}" type="pres">
      <dgm:prSet presAssocID="{170A55A3-35B9-44F6-BDDA-588A25DCDE55}" presName="bgRect" presStyleLbl="bgShp" presStyleIdx="1" presStyleCnt="2"/>
      <dgm:spPr/>
    </dgm:pt>
    <dgm:pt modelId="{40CA50B7-725E-4227-8AA9-FCB00AFEF599}" type="pres">
      <dgm:prSet presAssocID="{170A55A3-35B9-44F6-BDDA-588A25DCDE55}" presName="iconRect" presStyleLbl="node1" presStyleIdx="1" presStyleCnt="2"/>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Sink"/>
        </a:ext>
      </dgm:extLst>
    </dgm:pt>
    <dgm:pt modelId="{8104B2F6-4788-4EA4-8805-803522A40B19}" type="pres">
      <dgm:prSet presAssocID="{170A55A3-35B9-44F6-BDDA-588A25DCDE55}" presName="spaceRect" presStyleCnt="0"/>
      <dgm:spPr/>
    </dgm:pt>
    <dgm:pt modelId="{3D85C49D-CBE5-43AF-B3BE-76EC9323AF5D}" type="pres">
      <dgm:prSet presAssocID="{170A55A3-35B9-44F6-BDDA-588A25DCDE55}" presName="parTx" presStyleLbl="revTx" presStyleIdx="2" presStyleCnt="3">
        <dgm:presLayoutVars>
          <dgm:chMax val="0"/>
          <dgm:chPref val="0"/>
        </dgm:presLayoutVars>
      </dgm:prSet>
      <dgm:spPr/>
    </dgm:pt>
  </dgm:ptLst>
  <dgm:cxnLst>
    <dgm:cxn modelId="{4109482F-3DAD-40D4-A207-766F5C03BCAA}" srcId="{75F2A8BC-E26C-475E-818E-58A4666AEA7D}" destId="{F6137D14-9C34-4307-9E2C-38A74291099B}" srcOrd="0" destOrd="0" parTransId="{4334333A-72CC-4D94-BB5A-64F31826CBA3}" sibTransId="{7988291A-BE91-4CE3-A4D5-86C0CF2B028C}"/>
    <dgm:cxn modelId="{D79D7338-AF00-43B5-92F7-EB60B02CD000}" type="presOf" srcId="{F6137D14-9C34-4307-9E2C-38A74291099B}" destId="{0CABA103-8069-41E2-9D46-3D57E575F4FE}" srcOrd="0" destOrd="0" presId="urn:microsoft.com/office/officeart/2018/2/layout/IconVerticalSolidList"/>
    <dgm:cxn modelId="{E6717E62-00AA-4494-97AE-1BD5C35306CE}" type="presOf" srcId="{F727A6E8-B563-4BE1-9720-C2077042D706}" destId="{37B23F2B-436A-4D11-95C3-44BFEFC7A6DA}" srcOrd="0" destOrd="1" presId="urn:microsoft.com/office/officeart/2018/2/layout/IconVerticalSolidList"/>
    <dgm:cxn modelId="{216DA458-503B-40FC-B4A9-647409DECB8B}" srcId="{F6137D14-9C34-4307-9E2C-38A74291099B}" destId="{F727A6E8-B563-4BE1-9720-C2077042D706}" srcOrd="1" destOrd="0" parTransId="{CF2E2468-D87E-4E1A-9372-C95BD6F72594}" sibTransId="{1D3A0C86-79D7-4C88-A75D-A26FA98678CA}"/>
    <dgm:cxn modelId="{EBC9F885-61A9-4312-9759-AEE9C92A0D77}" srcId="{75F2A8BC-E26C-475E-818E-58A4666AEA7D}" destId="{170A55A3-35B9-44F6-BDDA-588A25DCDE55}" srcOrd="1" destOrd="0" parTransId="{66B22CAF-436B-46FE-A520-679C73CAD46D}" sibTransId="{05DFAADA-272B-4177-85AD-4B394371791E}"/>
    <dgm:cxn modelId="{409385B4-85A1-4AB3-82AE-B6ABECC02119}" type="presOf" srcId="{75F2A8BC-E26C-475E-818E-58A4666AEA7D}" destId="{E34EDA16-5EBA-49C1-97A4-91EA56C6275A}" srcOrd="0" destOrd="0" presId="urn:microsoft.com/office/officeart/2018/2/layout/IconVerticalSolidList"/>
    <dgm:cxn modelId="{B4D428C7-C504-42F1-B2BA-173391877DAB}" type="presOf" srcId="{170A55A3-35B9-44F6-BDDA-588A25DCDE55}" destId="{3D85C49D-CBE5-43AF-B3BE-76EC9323AF5D}" srcOrd="0" destOrd="0" presId="urn:microsoft.com/office/officeart/2018/2/layout/IconVerticalSolidList"/>
    <dgm:cxn modelId="{A31080F5-37E0-4A12-9EDB-C046AC3E5FC3}" srcId="{F6137D14-9C34-4307-9E2C-38A74291099B}" destId="{2F587016-EABF-483D-86D0-06D6C5FB6BB3}" srcOrd="0" destOrd="0" parTransId="{DC713A45-647A-4E6E-83B0-17540010107C}" sibTransId="{4D634312-5F74-4D79-B6AC-7FE03E95BCD0}"/>
    <dgm:cxn modelId="{98E75CFB-DBCA-4FE2-9115-2A75798D5653}" type="presOf" srcId="{2F587016-EABF-483D-86D0-06D6C5FB6BB3}" destId="{37B23F2B-436A-4D11-95C3-44BFEFC7A6DA}" srcOrd="0" destOrd="0" presId="urn:microsoft.com/office/officeart/2018/2/layout/IconVerticalSolidList"/>
    <dgm:cxn modelId="{A2E094F0-F662-41A2-9D3F-9ADA0C9EA9A9}" type="presParOf" srcId="{E34EDA16-5EBA-49C1-97A4-91EA56C6275A}" destId="{3CF3D5F4-DBC3-4605-881D-58D29B0B33C2}" srcOrd="0" destOrd="0" presId="urn:microsoft.com/office/officeart/2018/2/layout/IconVerticalSolidList"/>
    <dgm:cxn modelId="{F9A05583-8FB5-4866-B186-679648A6DDFB}" type="presParOf" srcId="{3CF3D5F4-DBC3-4605-881D-58D29B0B33C2}" destId="{87680B18-A4AB-47D2-AEC4-60F53759AF99}" srcOrd="0" destOrd="0" presId="urn:microsoft.com/office/officeart/2018/2/layout/IconVerticalSolidList"/>
    <dgm:cxn modelId="{A81BBDA6-4348-4F06-A168-D8F7AAE21256}" type="presParOf" srcId="{3CF3D5F4-DBC3-4605-881D-58D29B0B33C2}" destId="{595CD7D8-87A4-409C-A415-A0E21B6007DE}" srcOrd="1" destOrd="0" presId="urn:microsoft.com/office/officeart/2018/2/layout/IconVerticalSolidList"/>
    <dgm:cxn modelId="{94DCC72E-EA59-41B4-BF6B-812011511483}" type="presParOf" srcId="{3CF3D5F4-DBC3-4605-881D-58D29B0B33C2}" destId="{03A6ADE9-E492-422C-B428-5B910A1A2D27}" srcOrd="2" destOrd="0" presId="urn:microsoft.com/office/officeart/2018/2/layout/IconVerticalSolidList"/>
    <dgm:cxn modelId="{D457055A-8E30-4A96-A538-E3DEC8FF3948}" type="presParOf" srcId="{3CF3D5F4-DBC3-4605-881D-58D29B0B33C2}" destId="{0CABA103-8069-41E2-9D46-3D57E575F4FE}" srcOrd="3" destOrd="0" presId="urn:microsoft.com/office/officeart/2018/2/layout/IconVerticalSolidList"/>
    <dgm:cxn modelId="{365A1E99-4ABF-4A14-90A1-F28970DC7FAA}" type="presParOf" srcId="{3CF3D5F4-DBC3-4605-881D-58D29B0B33C2}" destId="{37B23F2B-436A-4D11-95C3-44BFEFC7A6DA}" srcOrd="4" destOrd="0" presId="urn:microsoft.com/office/officeart/2018/2/layout/IconVerticalSolidList"/>
    <dgm:cxn modelId="{DECF1CCE-FD52-434F-8C7B-7693876F6835}" type="presParOf" srcId="{E34EDA16-5EBA-49C1-97A4-91EA56C6275A}" destId="{FDFF46DB-8B66-47B0-A59C-8256B714FC24}" srcOrd="1" destOrd="0" presId="urn:microsoft.com/office/officeart/2018/2/layout/IconVerticalSolidList"/>
    <dgm:cxn modelId="{2DAE3E4B-78D7-420F-9818-A6DC618BED3E}" type="presParOf" srcId="{E34EDA16-5EBA-49C1-97A4-91EA56C6275A}" destId="{EB882523-73D8-41B8-8774-EFB40D467325}" srcOrd="2" destOrd="0" presId="urn:microsoft.com/office/officeart/2018/2/layout/IconVerticalSolidList"/>
    <dgm:cxn modelId="{08E2FECE-2779-4B52-BDB7-72570EF48E26}" type="presParOf" srcId="{EB882523-73D8-41B8-8774-EFB40D467325}" destId="{9D728E95-4467-45F5-84C5-8366EBA326C5}" srcOrd="0" destOrd="0" presId="urn:microsoft.com/office/officeart/2018/2/layout/IconVerticalSolidList"/>
    <dgm:cxn modelId="{8AE1A6D0-08F2-40EB-B097-11354B1770F5}" type="presParOf" srcId="{EB882523-73D8-41B8-8774-EFB40D467325}" destId="{40CA50B7-725E-4227-8AA9-FCB00AFEF599}" srcOrd="1" destOrd="0" presId="urn:microsoft.com/office/officeart/2018/2/layout/IconVerticalSolidList"/>
    <dgm:cxn modelId="{6EAA3BD3-0C3C-4152-AFC4-C4AB07F3E794}" type="presParOf" srcId="{EB882523-73D8-41B8-8774-EFB40D467325}" destId="{8104B2F6-4788-4EA4-8805-803522A40B19}" srcOrd="2" destOrd="0" presId="urn:microsoft.com/office/officeart/2018/2/layout/IconVerticalSolidList"/>
    <dgm:cxn modelId="{92C4B5E3-D5E4-417A-9A31-8E08D697A38B}" type="presParOf" srcId="{EB882523-73D8-41B8-8774-EFB40D467325}" destId="{3D85C49D-CBE5-43AF-B3BE-76EC9323AF5D}" srcOrd="3" destOrd="0" presId="urn:microsoft.com/office/officeart/2018/2/layout/IconVerticalSolidList"/>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6FE2F24D-E8CE-45EA-B92F-188ACA8F261B}" type="doc">
      <dgm:prSet loTypeId="urn:microsoft.com/office/officeart/2005/8/layout/vList2" loCatId="list" qsTypeId="urn:microsoft.com/office/officeart/2005/8/quickstyle/simple4" qsCatId="simple" csTypeId="urn:microsoft.com/office/officeart/2005/8/colors/colorful1" csCatId="colorful" phldr="1"/>
      <dgm:spPr/>
      <dgm:t>
        <a:bodyPr/>
        <a:lstStyle/>
        <a:p>
          <a:endParaRPr lang="en-US"/>
        </a:p>
      </dgm:t>
    </dgm:pt>
    <dgm:pt modelId="{92AF7B4D-DAB7-4825-9459-A25D3571DB5B}">
      <dgm:prSet/>
      <dgm:spPr/>
      <dgm:t>
        <a:bodyPr/>
        <a:lstStyle/>
        <a:p>
          <a:r>
            <a:rPr lang="nl-NL" dirty="0">
              <a:latin typeface="Calibri" panose="020F0502020204030204" pitchFamily="34" charset="0"/>
              <a:cs typeface="Calibri" panose="020F0502020204030204" pitchFamily="34" charset="0"/>
            </a:rPr>
            <a:t>Koorts </a:t>
          </a:r>
          <a:endParaRPr lang="en-US" dirty="0">
            <a:latin typeface="Calibri" panose="020F0502020204030204" pitchFamily="34" charset="0"/>
            <a:cs typeface="Calibri" panose="020F0502020204030204" pitchFamily="34" charset="0"/>
          </a:endParaRPr>
        </a:p>
      </dgm:t>
    </dgm:pt>
    <dgm:pt modelId="{9F0977C8-E549-475F-A3E5-A5577F337EDA}" type="parTrans" cxnId="{B8FD2F16-FA4E-4467-9CE0-C521568E1B4D}">
      <dgm:prSet/>
      <dgm:spPr/>
      <dgm:t>
        <a:bodyPr/>
        <a:lstStyle/>
        <a:p>
          <a:endParaRPr lang="en-US"/>
        </a:p>
      </dgm:t>
    </dgm:pt>
    <dgm:pt modelId="{EE7B90BC-4852-4637-8777-5D5F49AF6080}" type="sibTrans" cxnId="{B8FD2F16-FA4E-4467-9CE0-C521568E1B4D}">
      <dgm:prSet/>
      <dgm:spPr/>
      <dgm:t>
        <a:bodyPr/>
        <a:lstStyle/>
        <a:p>
          <a:endParaRPr lang="en-US"/>
        </a:p>
      </dgm:t>
    </dgm:pt>
    <dgm:pt modelId="{92092C40-EF23-43CB-BAEF-6C74A48865B4}">
      <dgm:prSet/>
      <dgm:spPr/>
      <dgm:t>
        <a:bodyPr/>
        <a:lstStyle/>
        <a:p>
          <a:r>
            <a:rPr lang="nl-NL" dirty="0">
              <a:latin typeface="Calibri" panose="020F0502020204030204" pitchFamily="34" charset="0"/>
              <a:cs typeface="Calibri" panose="020F0502020204030204" pitchFamily="34" charset="0"/>
            </a:rPr>
            <a:t>Luchtwegklachten zoals hoesten</a:t>
          </a:r>
          <a:endParaRPr lang="en-US" dirty="0">
            <a:latin typeface="Calibri" panose="020F0502020204030204" pitchFamily="34" charset="0"/>
            <a:cs typeface="Calibri" panose="020F0502020204030204" pitchFamily="34" charset="0"/>
          </a:endParaRPr>
        </a:p>
      </dgm:t>
    </dgm:pt>
    <dgm:pt modelId="{5188B1BB-6272-48F6-90D9-A6AEEBCE70A9}" type="parTrans" cxnId="{183A8143-A373-4DEA-A028-51EF9E2104D5}">
      <dgm:prSet/>
      <dgm:spPr/>
      <dgm:t>
        <a:bodyPr/>
        <a:lstStyle/>
        <a:p>
          <a:endParaRPr lang="en-US"/>
        </a:p>
      </dgm:t>
    </dgm:pt>
    <dgm:pt modelId="{C44F4B7E-E325-41D8-99E6-5D7AB124C739}" type="sibTrans" cxnId="{183A8143-A373-4DEA-A028-51EF9E2104D5}">
      <dgm:prSet/>
      <dgm:spPr/>
      <dgm:t>
        <a:bodyPr/>
        <a:lstStyle/>
        <a:p>
          <a:endParaRPr lang="en-US"/>
        </a:p>
      </dgm:t>
    </dgm:pt>
    <dgm:pt modelId="{C0A1D86B-66D9-4CAB-A84D-E6625F5DA12B}">
      <dgm:prSet/>
      <dgm:spPr/>
      <dgm:t>
        <a:bodyPr/>
        <a:lstStyle/>
        <a:p>
          <a:r>
            <a:rPr lang="nl-NL" dirty="0">
              <a:latin typeface="Calibri" panose="020F0502020204030204" pitchFamily="34" charset="0"/>
              <a:cs typeface="Calibri" panose="020F0502020204030204" pitchFamily="34" charset="0"/>
            </a:rPr>
            <a:t>Verkoudheid</a:t>
          </a:r>
          <a:endParaRPr lang="en-US" dirty="0">
            <a:latin typeface="Calibri" panose="020F0502020204030204" pitchFamily="34" charset="0"/>
            <a:cs typeface="Calibri" panose="020F0502020204030204" pitchFamily="34" charset="0"/>
          </a:endParaRPr>
        </a:p>
      </dgm:t>
    </dgm:pt>
    <dgm:pt modelId="{A7B06DE0-F145-4EE9-8C93-91E3F890E930}" type="parTrans" cxnId="{06345A27-EE12-45A7-B0F0-84E71976C364}">
      <dgm:prSet/>
      <dgm:spPr/>
      <dgm:t>
        <a:bodyPr/>
        <a:lstStyle/>
        <a:p>
          <a:endParaRPr lang="en-US"/>
        </a:p>
      </dgm:t>
    </dgm:pt>
    <dgm:pt modelId="{9C06C3CF-1E3A-4CAE-9817-31CE1E3FD779}" type="sibTrans" cxnId="{06345A27-EE12-45A7-B0F0-84E71976C364}">
      <dgm:prSet/>
      <dgm:spPr/>
      <dgm:t>
        <a:bodyPr/>
        <a:lstStyle/>
        <a:p>
          <a:endParaRPr lang="en-US"/>
        </a:p>
      </dgm:t>
    </dgm:pt>
    <dgm:pt modelId="{CAD92434-4C5C-47D7-BC39-02C9FA84E668}">
      <dgm:prSet/>
      <dgm:spPr/>
      <dgm:t>
        <a:bodyPr/>
        <a:lstStyle/>
        <a:p>
          <a:r>
            <a:rPr lang="nl-NL" dirty="0">
              <a:latin typeface="Calibri" panose="020F0502020204030204" pitchFamily="34" charset="0"/>
              <a:cs typeface="Calibri" panose="020F0502020204030204" pitchFamily="34" charset="0"/>
            </a:rPr>
            <a:t>Niezen</a:t>
          </a:r>
          <a:endParaRPr lang="en-US" dirty="0">
            <a:latin typeface="Calibri" panose="020F0502020204030204" pitchFamily="34" charset="0"/>
            <a:cs typeface="Calibri" panose="020F0502020204030204" pitchFamily="34" charset="0"/>
          </a:endParaRPr>
        </a:p>
      </dgm:t>
    </dgm:pt>
    <dgm:pt modelId="{1C80151B-C600-41BE-BED1-A3AC24546686}" type="parTrans" cxnId="{1389E52E-9445-4118-B7D2-D7435C2CACB9}">
      <dgm:prSet/>
      <dgm:spPr/>
      <dgm:t>
        <a:bodyPr/>
        <a:lstStyle/>
        <a:p>
          <a:endParaRPr lang="en-US"/>
        </a:p>
      </dgm:t>
    </dgm:pt>
    <dgm:pt modelId="{113A5AA5-4E97-4BDB-ACC5-8938D4C275AA}" type="sibTrans" cxnId="{1389E52E-9445-4118-B7D2-D7435C2CACB9}">
      <dgm:prSet/>
      <dgm:spPr/>
      <dgm:t>
        <a:bodyPr/>
        <a:lstStyle/>
        <a:p>
          <a:endParaRPr lang="en-US"/>
        </a:p>
      </dgm:t>
    </dgm:pt>
    <dgm:pt modelId="{61426ACF-AAB5-493A-AEAB-69403E1CE9E9}">
      <dgm:prSet/>
      <dgm:spPr/>
      <dgm:t>
        <a:bodyPr/>
        <a:lstStyle/>
        <a:p>
          <a:r>
            <a:rPr lang="nl-NL" dirty="0">
              <a:latin typeface="Calibri" panose="020F0502020204030204" pitchFamily="34" charset="0"/>
              <a:cs typeface="Calibri" panose="020F0502020204030204" pitchFamily="34" charset="0"/>
            </a:rPr>
            <a:t>Kortademigheid</a:t>
          </a:r>
          <a:endParaRPr lang="en-US" dirty="0">
            <a:latin typeface="Calibri" panose="020F0502020204030204" pitchFamily="34" charset="0"/>
            <a:cs typeface="Calibri" panose="020F0502020204030204" pitchFamily="34" charset="0"/>
          </a:endParaRPr>
        </a:p>
      </dgm:t>
    </dgm:pt>
    <dgm:pt modelId="{6874D179-773B-449B-A494-F346DAF5F331}" type="parTrans" cxnId="{38E2657E-9205-4717-87B0-634FAF459CE2}">
      <dgm:prSet/>
      <dgm:spPr/>
      <dgm:t>
        <a:bodyPr/>
        <a:lstStyle/>
        <a:p>
          <a:endParaRPr lang="en-US"/>
        </a:p>
      </dgm:t>
    </dgm:pt>
    <dgm:pt modelId="{36D97052-7F8C-4AC1-80E7-AF3E9BCF946C}" type="sibTrans" cxnId="{38E2657E-9205-4717-87B0-634FAF459CE2}">
      <dgm:prSet/>
      <dgm:spPr/>
      <dgm:t>
        <a:bodyPr/>
        <a:lstStyle/>
        <a:p>
          <a:endParaRPr lang="en-US"/>
        </a:p>
      </dgm:t>
    </dgm:pt>
    <dgm:pt modelId="{CB9DF6E0-62C2-4CE1-8CAC-DAC45C4584E4}">
      <dgm:prSet/>
      <dgm:spPr/>
      <dgm:t>
        <a:bodyPr/>
        <a:lstStyle/>
        <a:p>
          <a:r>
            <a:rPr lang="nl-NL" b="1" dirty="0">
              <a:latin typeface="Calibri" panose="020F0502020204030204" pitchFamily="34" charset="0"/>
              <a:cs typeface="Calibri" panose="020F0502020204030204" pitchFamily="34" charset="0"/>
            </a:rPr>
            <a:t>Belangrijk: als je verkoudheidsklachten met koorts hebt en/of benauwdheid, moet iedereen in het huishouden thuisblijven. </a:t>
          </a:r>
          <a:endParaRPr lang="en-US" dirty="0">
            <a:latin typeface="Calibri" panose="020F0502020204030204" pitchFamily="34" charset="0"/>
            <a:cs typeface="Calibri" panose="020F0502020204030204" pitchFamily="34" charset="0"/>
          </a:endParaRPr>
        </a:p>
      </dgm:t>
    </dgm:pt>
    <dgm:pt modelId="{B26ACBCE-397C-41FF-A263-DF532D50A5EF}" type="parTrans" cxnId="{8085EB35-4FB6-4BEB-BA07-8B473EC59CEA}">
      <dgm:prSet/>
      <dgm:spPr/>
      <dgm:t>
        <a:bodyPr/>
        <a:lstStyle/>
        <a:p>
          <a:endParaRPr lang="en-US"/>
        </a:p>
      </dgm:t>
    </dgm:pt>
    <dgm:pt modelId="{0AC64F18-37AA-4BB2-B57B-E76667758F51}" type="sibTrans" cxnId="{8085EB35-4FB6-4BEB-BA07-8B473EC59CEA}">
      <dgm:prSet/>
      <dgm:spPr/>
      <dgm:t>
        <a:bodyPr/>
        <a:lstStyle/>
        <a:p>
          <a:endParaRPr lang="en-US"/>
        </a:p>
      </dgm:t>
    </dgm:pt>
    <dgm:pt modelId="{3E637599-54B4-4D17-90C1-82756C55A6CB}" type="pres">
      <dgm:prSet presAssocID="{6FE2F24D-E8CE-45EA-B92F-188ACA8F261B}" presName="linear" presStyleCnt="0">
        <dgm:presLayoutVars>
          <dgm:animLvl val="lvl"/>
          <dgm:resizeHandles val="exact"/>
        </dgm:presLayoutVars>
      </dgm:prSet>
      <dgm:spPr/>
    </dgm:pt>
    <dgm:pt modelId="{DBC31CCE-7019-4733-8D5F-65B987C62C01}" type="pres">
      <dgm:prSet presAssocID="{92AF7B4D-DAB7-4825-9459-A25D3571DB5B}" presName="parentText" presStyleLbl="node1" presStyleIdx="0" presStyleCnt="6">
        <dgm:presLayoutVars>
          <dgm:chMax val="0"/>
          <dgm:bulletEnabled val="1"/>
        </dgm:presLayoutVars>
      </dgm:prSet>
      <dgm:spPr/>
    </dgm:pt>
    <dgm:pt modelId="{5E772C1A-D236-47CB-8B6C-E404C204430B}" type="pres">
      <dgm:prSet presAssocID="{EE7B90BC-4852-4637-8777-5D5F49AF6080}" presName="spacer" presStyleCnt="0"/>
      <dgm:spPr/>
    </dgm:pt>
    <dgm:pt modelId="{DB5B53ED-FA39-4BF5-BF19-02C67B4BB531}" type="pres">
      <dgm:prSet presAssocID="{92092C40-EF23-43CB-BAEF-6C74A48865B4}" presName="parentText" presStyleLbl="node1" presStyleIdx="1" presStyleCnt="6">
        <dgm:presLayoutVars>
          <dgm:chMax val="0"/>
          <dgm:bulletEnabled val="1"/>
        </dgm:presLayoutVars>
      </dgm:prSet>
      <dgm:spPr/>
    </dgm:pt>
    <dgm:pt modelId="{EC8E7D37-DDD5-4E2F-8228-895DD4B24FC5}" type="pres">
      <dgm:prSet presAssocID="{C44F4B7E-E325-41D8-99E6-5D7AB124C739}" presName="spacer" presStyleCnt="0"/>
      <dgm:spPr/>
    </dgm:pt>
    <dgm:pt modelId="{368E9200-2D9F-44C5-9403-F3D14EDE730C}" type="pres">
      <dgm:prSet presAssocID="{C0A1D86B-66D9-4CAB-A84D-E6625F5DA12B}" presName="parentText" presStyleLbl="node1" presStyleIdx="2" presStyleCnt="6">
        <dgm:presLayoutVars>
          <dgm:chMax val="0"/>
          <dgm:bulletEnabled val="1"/>
        </dgm:presLayoutVars>
      </dgm:prSet>
      <dgm:spPr/>
    </dgm:pt>
    <dgm:pt modelId="{C80F36A6-B0F6-4183-B8E3-5585000E28EA}" type="pres">
      <dgm:prSet presAssocID="{9C06C3CF-1E3A-4CAE-9817-31CE1E3FD779}" presName="spacer" presStyleCnt="0"/>
      <dgm:spPr/>
    </dgm:pt>
    <dgm:pt modelId="{61C9143A-3ED7-4918-9D02-1DA5D073C979}" type="pres">
      <dgm:prSet presAssocID="{CAD92434-4C5C-47D7-BC39-02C9FA84E668}" presName="parentText" presStyleLbl="node1" presStyleIdx="3" presStyleCnt="6">
        <dgm:presLayoutVars>
          <dgm:chMax val="0"/>
          <dgm:bulletEnabled val="1"/>
        </dgm:presLayoutVars>
      </dgm:prSet>
      <dgm:spPr/>
    </dgm:pt>
    <dgm:pt modelId="{1324A4A0-E8BB-4CD9-90FA-694D18DF315A}" type="pres">
      <dgm:prSet presAssocID="{113A5AA5-4E97-4BDB-ACC5-8938D4C275AA}" presName="spacer" presStyleCnt="0"/>
      <dgm:spPr/>
    </dgm:pt>
    <dgm:pt modelId="{957BDC4B-3EF6-4F0B-B439-2F5573F033AB}" type="pres">
      <dgm:prSet presAssocID="{61426ACF-AAB5-493A-AEAB-69403E1CE9E9}" presName="parentText" presStyleLbl="node1" presStyleIdx="4" presStyleCnt="6">
        <dgm:presLayoutVars>
          <dgm:chMax val="0"/>
          <dgm:bulletEnabled val="1"/>
        </dgm:presLayoutVars>
      </dgm:prSet>
      <dgm:spPr/>
    </dgm:pt>
    <dgm:pt modelId="{6EDF9382-B250-4E6E-B5D1-1FE8054FB71F}" type="pres">
      <dgm:prSet presAssocID="{36D97052-7F8C-4AC1-80E7-AF3E9BCF946C}" presName="spacer" presStyleCnt="0"/>
      <dgm:spPr/>
    </dgm:pt>
    <dgm:pt modelId="{7C28D935-91B1-4133-87EA-D922CDF2BF15}" type="pres">
      <dgm:prSet presAssocID="{CB9DF6E0-62C2-4CE1-8CAC-DAC45C4584E4}" presName="parentText" presStyleLbl="node1" presStyleIdx="5" presStyleCnt="6">
        <dgm:presLayoutVars>
          <dgm:chMax val="0"/>
          <dgm:bulletEnabled val="1"/>
        </dgm:presLayoutVars>
      </dgm:prSet>
      <dgm:spPr/>
    </dgm:pt>
  </dgm:ptLst>
  <dgm:cxnLst>
    <dgm:cxn modelId="{D61D4801-30F8-4C0F-A3FB-976935097103}" type="presOf" srcId="{CAD92434-4C5C-47D7-BC39-02C9FA84E668}" destId="{61C9143A-3ED7-4918-9D02-1DA5D073C979}" srcOrd="0" destOrd="0" presId="urn:microsoft.com/office/officeart/2005/8/layout/vList2"/>
    <dgm:cxn modelId="{5B73290D-332B-4A8C-AB96-C39A7089F7BE}" type="presOf" srcId="{6FE2F24D-E8CE-45EA-B92F-188ACA8F261B}" destId="{3E637599-54B4-4D17-90C1-82756C55A6CB}" srcOrd="0" destOrd="0" presId="urn:microsoft.com/office/officeart/2005/8/layout/vList2"/>
    <dgm:cxn modelId="{B8FD2F16-FA4E-4467-9CE0-C521568E1B4D}" srcId="{6FE2F24D-E8CE-45EA-B92F-188ACA8F261B}" destId="{92AF7B4D-DAB7-4825-9459-A25D3571DB5B}" srcOrd="0" destOrd="0" parTransId="{9F0977C8-E549-475F-A3E5-A5577F337EDA}" sibTransId="{EE7B90BC-4852-4637-8777-5D5F49AF6080}"/>
    <dgm:cxn modelId="{7D5C7B18-2E72-4996-809E-8F41B6F0F8E4}" type="presOf" srcId="{92AF7B4D-DAB7-4825-9459-A25D3571DB5B}" destId="{DBC31CCE-7019-4733-8D5F-65B987C62C01}" srcOrd="0" destOrd="0" presId="urn:microsoft.com/office/officeart/2005/8/layout/vList2"/>
    <dgm:cxn modelId="{06345A27-EE12-45A7-B0F0-84E71976C364}" srcId="{6FE2F24D-E8CE-45EA-B92F-188ACA8F261B}" destId="{C0A1D86B-66D9-4CAB-A84D-E6625F5DA12B}" srcOrd="2" destOrd="0" parTransId="{A7B06DE0-F145-4EE9-8C93-91E3F890E930}" sibTransId="{9C06C3CF-1E3A-4CAE-9817-31CE1E3FD779}"/>
    <dgm:cxn modelId="{9251D328-3228-4678-9B82-D414E75D5294}" type="presOf" srcId="{61426ACF-AAB5-493A-AEAB-69403E1CE9E9}" destId="{957BDC4B-3EF6-4F0B-B439-2F5573F033AB}" srcOrd="0" destOrd="0" presId="urn:microsoft.com/office/officeart/2005/8/layout/vList2"/>
    <dgm:cxn modelId="{1389E52E-9445-4118-B7D2-D7435C2CACB9}" srcId="{6FE2F24D-E8CE-45EA-B92F-188ACA8F261B}" destId="{CAD92434-4C5C-47D7-BC39-02C9FA84E668}" srcOrd="3" destOrd="0" parTransId="{1C80151B-C600-41BE-BED1-A3AC24546686}" sibTransId="{113A5AA5-4E97-4BDB-ACC5-8938D4C275AA}"/>
    <dgm:cxn modelId="{8085EB35-4FB6-4BEB-BA07-8B473EC59CEA}" srcId="{6FE2F24D-E8CE-45EA-B92F-188ACA8F261B}" destId="{CB9DF6E0-62C2-4CE1-8CAC-DAC45C4584E4}" srcOrd="5" destOrd="0" parTransId="{B26ACBCE-397C-41FF-A263-DF532D50A5EF}" sibTransId="{0AC64F18-37AA-4BB2-B57B-E76667758F51}"/>
    <dgm:cxn modelId="{B0A96463-27CF-4767-A7DD-A77339055368}" type="presOf" srcId="{C0A1D86B-66D9-4CAB-A84D-E6625F5DA12B}" destId="{368E9200-2D9F-44C5-9403-F3D14EDE730C}" srcOrd="0" destOrd="0" presId="urn:microsoft.com/office/officeart/2005/8/layout/vList2"/>
    <dgm:cxn modelId="{183A8143-A373-4DEA-A028-51EF9E2104D5}" srcId="{6FE2F24D-E8CE-45EA-B92F-188ACA8F261B}" destId="{92092C40-EF23-43CB-BAEF-6C74A48865B4}" srcOrd="1" destOrd="0" parTransId="{5188B1BB-6272-48F6-90D9-A6AEEBCE70A9}" sibTransId="{C44F4B7E-E325-41D8-99E6-5D7AB124C739}"/>
    <dgm:cxn modelId="{38E2657E-9205-4717-87B0-634FAF459CE2}" srcId="{6FE2F24D-E8CE-45EA-B92F-188ACA8F261B}" destId="{61426ACF-AAB5-493A-AEAB-69403E1CE9E9}" srcOrd="4" destOrd="0" parTransId="{6874D179-773B-449B-A494-F346DAF5F331}" sibTransId="{36D97052-7F8C-4AC1-80E7-AF3E9BCF946C}"/>
    <dgm:cxn modelId="{3B008EC5-C004-492F-B274-3B5A55634334}" type="presOf" srcId="{92092C40-EF23-43CB-BAEF-6C74A48865B4}" destId="{DB5B53ED-FA39-4BF5-BF19-02C67B4BB531}" srcOrd="0" destOrd="0" presId="urn:microsoft.com/office/officeart/2005/8/layout/vList2"/>
    <dgm:cxn modelId="{0645C8F4-3399-495A-9457-075873AEF000}" type="presOf" srcId="{CB9DF6E0-62C2-4CE1-8CAC-DAC45C4584E4}" destId="{7C28D935-91B1-4133-87EA-D922CDF2BF15}" srcOrd="0" destOrd="0" presId="urn:microsoft.com/office/officeart/2005/8/layout/vList2"/>
    <dgm:cxn modelId="{42048F3F-4D22-4828-9CB3-D27AB2C69DAB}" type="presParOf" srcId="{3E637599-54B4-4D17-90C1-82756C55A6CB}" destId="{DBC31CCE-7019-4733-8D5F-65B987C62C01}" srcOrd="0" destOrd="0" presId="urn:microsoft.com/office/officeart/2005/8/layout/vList2"/>
    <dgm:cxn modelId="{A4B6C236-7CB9-4864-9918-AE491A0491E8}" type="presParOf" srcId="{3E637599-54B4-4D17-90C1-82756C55A6CB}" destId="{5E772C1A-D236-47CB-8B6C-E404C204430B}" srcOrd="1" destOrd="0" presId="urn:microsoft.com/office/officeart/2005/8/layout/vList2"/>
    <dgm:cxn modelId="{65F07B13-9435-4193-A923-37FF7AF6069D}" type="presParOf" srcId="{3E637599-54B4-4D17-90C1-82756C55A6CB}" destId="{DB5B53ED-FA39-4BF5-BF19-02C67B4BB531}" srcOrd="2" destOrd="0" presId="urn:microsoft.com/office/officeart/2005/8/layout/vList2"/>
    <dgm:cxn modelId="{F8D8C02D-11CF-45B3-AB3E-29FA1F50D80B}" type="presParOf" srcId="{3E637599-54B4-4D17-90C1-82756C55A6CB}" destId="{EC8E7D37-DDD5-4E2F-8228-895DD4B24FC5}" srcOrd="3" destOrd="0" presId="urn:microsoft.com/office/officeart/2005/8/layout/vList2"/>
    <dgm:cxn modelId="{C06DEBF6-8ABC-46C7-8BE5-1F0EA89A59FA}" type="presParOf" srcId="{3E637599-54B4-4D17-90C1-82756C55A6CB}" destId="{368E9200-2D9F-44C5-9403-F3D14EDE730C}" srcOrd="4" destOrd="0" presId="urn:microsoft.com/office/officeart/2005/8/layout/vList2"/>
    <dgm:cxn modelId="{6D5E3E27-2C99-418D-BF61-732F775FEBD7}" type="presParOf" srcId="{3E637599-54B4-4D17-90C1-82756C55A6CB}" destId="{C80F36A6-B0F6-4183-B8E3-5585000E28EA}" srcOrd="5" destOrd="0" presId="urn:microsoft.com/office/officeart/2005/8/layout/vList2"/>
    <dgm:cxn modelId="{C9D5A348-06F4-4477-97E0-6F9CE95E9608}" type="presParOf" srcId="{3E637599-54B4-4D17-90C1-82756C55A6CB}" destId="{61C9143A-3ED7-4918-9D02-1DA5D073C979}" srcOrd="6" destOrd="0" presId="urn:microsoft.com/office/officeart/2005/8/layout/vList2"/>
    <dgm:cxn modelId="{2E112E81-1ED6-4356-ADE2-840167E5724A}" type="presParOf" srcId="{3E637599-54B4-4D17-90C1-82756C55A6CB}" destId="{1324A4A0-E8BB-4CD9-90FA-694D18DF315A}" srcOrd="7" destOrd="0" presId="urn:microsoft.com/office/officeart/2005/8/layout/vList2"/>
    <dgm:cxn modelId="{FC477064-61E4-4D36-9D8B-21EC23617793}" type="presParOf" srcId="{3E637599-54B4-4D17-90C1-82756C55A6CB}" destId="{957BDC4B-3EF6-4F0B-B439-2F5573F033AB}" srcOrd="8" destOrd="0" presId="urn:microsoft.com/office/officeart/2005/8/layout/vList2"/>
    <dgm:cxn modelId="{8FF4A80B-A61B-4466-BB3C-98CDC3644EAA}" type="presParOf" srcId="{3E637599-54B4-4D17-90C1-82756C55A6CB}" destId="{6EDF9382-B250-4E6E-B5D1-1FE8054FB71F}" srcOrd="9" destOrd="0" presId="urn:microsoft.com/office/officeart/2005/8/layout/vList2"/>
    <dgm:cxn modelId="{6E5A3459-E7E3-4D31-BDAA-E513A105541F}" type="presParOf" srcId="{3E637599-54B4-4D17-90C1-82756C55A6CB}" destId="{7C28D935-91B1-4133-87EA-D922CDF2BF15}" srcOrd="10" destOrd="0" presId="urn:microsoft.com/office/officeart/2005/8/layout/vList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14A17193-D6BD-40B2-B145-565D519AC28B}" type="doc">
      <dgm:prSet loTypeId="urn:microsoft.com/office/officeart/2018/2/layout/IconVerticalSolidList" loCatId="icon" qsTypeId="urn:microsoft.com/office/officeart/2005/8/quickstyle/simple1" qsCatId="simple" csTypeId="urn:microsoft.com/office/officeart/2018/5/colors/Iconchunking_neutralbg_colorful5" csCatId="colorful" phldr="1"/>
      <dgm:spPr/>
      <dgm:t>
        <a:bodyPr/>
        <a:lstStyle/>
        <a:p>
          <a:endParaRPr lang="en-US"/>
        </a:p>
      </dgm:t>
    </dgm:pt>
    <dgm:pt modelId="{3886B915-8FF3-44D2-A9C4-1C41B864F0CC}">
      <dgm:prSet/>
      <dgm:spPr/>
      <dgm:t>
        <a:bodyPr/>
        <a:lstStyle/>
        <a:p>
          <a:r>
            <a:rPr lang="nl-NL"/>
            <a:t>Gebruik zoveel mogelijk eigen transport</a:t>
          </a:r>
          <a:endParaRPr lang="en-US"/>
        </a:p>
      </dgm:t>
    </dgm:pt>
    <dgm:pt modelId="{84C2992C-6A45-4139-BA4F-BC729E12F1B3}" type="parTrans" cxnId="{8DC0F675-7446-44E7-95DC-D72EF5C55C74}">
      <dgm:prSet/>
      <dgm:spPr/>
      <dgm:t>
        <a:bodyPr/>
        <a:lstStyle/>
        <a:p>
          <a:endParaRPr lang="en-US"/>
        </a:p>
      </dgm:t>
    </dgm:pt>
    <dgm:pt modelId="{9F332068-7480-4D9A-AA2A-6144C38D46AB}" type="sibTrans" cxnId="{8DC0F675-7446-44E7-95DC-D72EF5C55C74}">
      <dgm:prSet/>
      <dgm:spPr/>
      <dgm:t>
        <a:bodyPr/>
        <a:lstStyle/>
        <a:p>
          <a:endParaRPr lang="en-US"/>
        </a:p>
      </dgm:t>
    </dgm:pt>
    <dgm:pt modelId="{74541F62-795E-4625-8603-9BBCEDE39CFB}">
      <dgm:prSet/>
      <dgm:spPr/>
      <dgm:t>
        <a:bodyPr/>
        <a:lstStyle/>
        <a:p>
          <a:r>
            <a:rPr lang="nl-NL" dirty="0"/>
            <a:t>Hou voldoende afstand op de weg indien je </a:t>
          </a:r>
          <a:r>
            <a:rPr lang="nl-NL"/>
            <a:t>te voet, met de step </a:t>
          </a:r>
          <a:r>
            <a:rPr lang="nl-NL" dirty="0"/>
            <a:t>of met de fiets komt</a:t>
          </a:r>
          <a:endParaRPr lang="en-US" dirty="0"/>
        </a:p>
      </dgm:t>
    </dgm:pt>
    <dgm:pt modelId="{A2D9E0DE-9CFC-42F4-9C12-EE38B35B116B}" type="parTrans" cxnId="{DBD23822-6D4F-4698-ABB1-E94F0A734E5B}">
      <dgm:prSet/>
      <dgm:spPr/>
      <dgm:t>
        <a:bodyPr/>
        <a:lstStyle/>
        <a:p>
          <a:endParaRPr lang="en-US"/>
        </a:p>
      </dgm:t>
    </dgm:pt>
    <dgm:pt modelId="{DE242EFE-11C3-4575-8A62-48FF67301DE5}" type="sibTrans" cxnId="{DBD23822-6D4F-4698-ABB1-E94F0A734E5B}">
      <dgm:prSet/>
      <dgm:spPr/>
      <dgm:t>
        <a:bodyPr/>
        <a:lstStyle/>
        <a:p>
          <a:endParaRPr lang="en-US"/>
        </a:p>
      </dgm:t>
    </dgm:pt>
    <dgm:pt modelId="{29DA2B27-0F2D-4403-98C4-2BF08626992E}">
      <dgm:prSet/>
      <dgm:spPr/>
      <dgm:t>
        <a:bodyPr/>
        <a:lstStyle/>
        <a:p>
          <a:r>
            <a:rPr lang="nl-NL"/>
            <a:t>Mondmasker is verplicht op het openbaar vervoer</a:t>
          </a:r>
          <a:endParaRPr lang="en-US"/>
        </a:p>
      </dgm:t>
    </dgm:pt>
    <dgm:pt modelId="{882BE2E7-9062-4F02-8488-086CB678E20D}" type="parTrans" cxnId="{353C3B57-112A-48A6-9237-58CCAA97722C}">
      <dgm:prSet/>
      <dgm:spPr/>
      <dgm:t>
        <a:bodyPr/>
        <a:lstStyle/>
        <a:p>
          <a:endParaRPr lang="en-US"/>
        </a:p>
      </dgm:t>
    </dgm:pt>
    <dgm:pt modelId="{C1AE5E31-A45F-4F37-8A79-F65B9B794BBC}" type="sibTrans" cxnId="{353C3B57-112A-48A6-9237-58CCAA97722C}">
      <dgm:prSet/>
      <dgm:spPr/>
      <dgm:t>
        <a:bodyPr/>
        <a:lstStyle/>
        <a:p>
          <a:endParaRPr lang="en-US"/>
        </a:p>
      </dgm:t>
    </dgm:pt>
    <dgm:pt modelId="{74E9D915-B9E7-48E5-92A0-9518C4041023}" type="pres">
      <dgm:prSet presAssocID="{14A17193-D6BD-40B2-B145-565D519AC28B}" presName="root" presStyleCnt="0">
        <dgm:presLayoutVars>
          <dgm:dir/>
          <dgm:resizeHandles val="exact"/>
        </dgm:presLayoutVars>
      </dgm:prSet>
      <dgm:spPr/>
    </dgm:pt>
    <dgm:pt modelId="{1B365489-EBAE-438D-B89F-27926DA2F89A}" type="pres">
      <dgm:prSet presAssocID="{3886B915-8FF3-44D2-A9C4-1C41B864F0CC}" presName="compNode" presStyleCnt="0"/>
      <dgm:spPr/>
    </dgm:pt>
    <dgm:pt modelId="{BBD0BF5A-9ED2-4EED-9D59-577FF7B61214}" type="pres">
      <dgm:prSet presAssocID="{3886B915-8FF3-44D2-A9C4-1C41B864F0CC}" presName="bgRect" presStyleLbl="bgShp" presStyleIdx="0" presStyleCnt="3"/>
      <dgm:spPr/>
    </dgm:pt>
    <dgm:pt modelId="{81406FA7-DB0F-4DB9-B978-A589B6AEAD1A}" type="pres">
      <dgm:prSet presAssocID="{3886B915-8FF3-44D2-A9C4-1C41B864F0CC}"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Train"/>
        </a:ext>
      </dgm:extLst>
    </dgm:pt>
    <dgm:pt modelId="{AAB9738C-A7C0-4E35-9363-76F616DCB05A}" type="pres">
      <dgm:prSet presAssocID="{3886B915-8FF3-44D2-A9C4-1C41B864F0CC}" presName="spaceRect" presStyleCnt="0"/>
      <dgm:spPr/>
    </dgm:pt>
    <dgm:pt modelId="{9F526E69-57EF-415A-989A-DE1E5F4D995A}" type="pres">
      <dgm:prSet presAssocID="{3886B915-8FF3-44D2-A9C4-1C41B864F0CC}" presName="parTx" presStyleLbl="revTx" presStyleIdx="0" presStyleCnt="3">
        <dgm:presLayoutVars>
          <dgm:chMax val="0"/>
          <dgm:chPref val="0"/>
        </dgm:presLayoutVars>
      </dgm:prSet>
      <dgm:spPr/>
    </dgm:pt>
    <dgm:pt modelId="{49D77278-CAD5-4732-89B5-2D3A12C82D76}" type="pres">
      <dgm:prSet presAssocID="{9F332068-7480-4D9A-AA2A-6144C38D46AB}" presName="sibTrans" presStyleCnt="0"/>
      <dgm:spPr/>
    </dgm:pt>
    <dgm:pt modelId="{8E3E5679-2B50-4ECB-A704-BC74DBB3EAE9}" type="pres">
      <dgm:prSet presAssocID="{74541F62-795E-4625-8603-9BBCEDE39CFB}" presName="compNode" presStyleCnt="0"/>
      <dgm:spPr/>
    </dgm:pt>
    <dgm:pt modelId="{5AEB6C1E-F456-45FD-A05B-7FEEC163AB63}" type="pres">
      <dgm:prSet presAssocID="{74541F62-795E-4625-8603-9BBCEDE39CFB}" presName="bgRect" presStyleLbl="bgShp" presStyleIdx="1" presStyleCnt="3"/>
      <dgm:spPr/>
    </dgm:pt>
    <dgm:pt modelId="{B7E2D3E4-7719-4997-A194-34F8462466CE}" type="pres">
      <dgm:prSet presAssocID="{74541F62-795E-4625-8603-9BBCEDE39CFB}"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Chevron Arrows"/>
        </a:ext>
      </dgm:extLst>
    </dgm:pt>
    <dgm:pt modelId="{6DD8F82F-54C7-4A55-BEA1-6957A99796DF}" type="pres">
      <dgm:prSet presAssocID="{74541F62-795E-4625-8603-9BBCEDE39CFB}" presName="spaceRect" presStyleCnt="0"/>
      <dgm:spPr/>
    </dgm:pt>
    <dgm:pt modelId="{4CA56A53-ADD2-4CA8-B9A0-A69FA94A252C}" type="pres">
      <dgm:prSet presAssocID="{74541F62-795E-4625-8603-9BBCEDE39CFB}" presName="parTx" presStyleLbl="revTx" presStyleIdx="1" presStyleCnt="3">
        <dgm:presLayoutVars>
          <dgm:chMax val="0"/>
          <dgm:chPref val="0"/>
        </dgm:presLayoutVars>
      </dgm:prSet>
      <dgm:spPr/>
    </dgm:pt>
    <dgm:pt modelId="{B5A335C6-B79E-46E4-A425-4A1ED614FC17}" type="pres">
      <dgm:prSet presAssocID="{DE242EFE-11C3-4575-8A62-48FF67301DE5}" presName="sibTrans" presStyleCnt="0"/>
      <dgm:spPr/>
    </dgm:pt>
    <dgm:pt modelId="{E1E2B9FF-1345-41D7-8BF1-6A4D2F62DAE7}" type="pres">
      <dgm:prSet presAssocID="{29DA2B27-0F2D-4403-98C4-2BF08626992E}" presName="compNode" presStyleCnt="0"/>
      <dgm:spPr/>
    </dgm:pt>
    <dgm:pt modelId="{6F4A8968-1722-4C5B-B3DF-FE0775BF958F}" type="pres">
      <dgm:prSet presAssocID="{29DA2B27-0F2D-4403-98C4-2BF08626992E}" presName="bgRect" presStyleLbl="bgShp" presStyleIdx="2" presStyleCnt="3"/>
      <dgm:spPr/>
    </dgm:pt>
    <dgm:pt modelId="{2519F039-D75A-4D72-AB23-CA1C3891CA48}" type="pres">
      <dgm:prSet presAssocID="{29DA2B27-0F2D-4403-98C4-2BF08626992E}"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Bus"/>
        </a:ext>
      </dgm:extLst>
    </dgm:pt>
    <dgm:pt modelId="{B9D05318-9ED0-436D-9243-3F4FC26B082B}" type="pres">
      <dgm:prSet presAssocID="{29DA2B27-0F2D-4403-98C4-2BF08626992E}" presName="spaceRect" presStyleCnt="0"/>
      <dgm:spPr/>
    </dgm:pt>
    <dgm:pt modelId="{7B07E547-829E-479E-BF47-7EED8E690628}" type="pres">
      <dgm:prSet presAssocID="{29DA2B27-0F2D-4403-98C4-2BF08626992E}" presName="parTx" presStyleLbl="revTx" presStyleIdx="2" presStyleCnt="3">
        <dgm:presLayoutVars>
          <dgm:chMax val="0"/>
          <dgm:chPref val="0"/>
        </dgm:presLayoutVars>
      </dgm:prSet>
      <dgm:spPr/>
    </dgm:pt>
  </dgm:ptLst>
  <dgm:cxnLst>
    <dgm:cxn modelId="{DBD23822-6D4F-4698-ABB1-E94F0A734E5B}" srcId="{14A17193-D6BD-40B2-B145-565D519AC28B}" destId="{74541F62-795E-4625-8603-9BBCEDE39CFB}" srcOrd="1" destOrd="0" parTransId="{A2D9E0DE-9CFC-42F4-9C12-EE38B35B116B}" sibTransId="{DE242EFE-11C3-4575-8A62-48FF67301DE5}"/>
    <dgm:cxn modelId="{3AAD2564-D4AF-4AFC-8148-8CEFE7154D52}" type="presOf" srcId="{14A17193-D6BD-40B2-B145-565D519AC28B}" destId="{74E9D915-B9E7-48E5-92A0-9518C4041023}" srcOrd="0" destOrd="0" presId="urn:microsoft.com/office/officeart/2018/2/layout/IconVerticalSolidList"/>
    <dgm:cxn modelId="{8F02CB6A-A347-4F4D-8859-F28D40299A4F}" type="presOf" srcId="{74541F62-795E-4625-8603-9BBCEDE39CFB}" destId="{4CA56A53-ADD2-4CA8-B9A0-A69FA94A252C}" srcOrd="0" destOrd="0" presId="urn:microsoft.com/office/officeart/2018/2/layout/IconVerticalSolidList"/>
    <dgm:cxn modelId="{8DC0F675-7446-44E7-95DC-D72EF5C55C74}" srcId="{14A17193-D6BD-40B2-B145-565D519AC28B}" destId="{3886B915-8FF3-44D2-A9C4-1C41B864F0CC}" srcOrd="0" destOrd="0" parTransId="{84C2992C-6A45-4139-BA4F-BC729E12F1B3}" sibTransId="{9F332068-7480-4D9A-AA2A-6144C38D46AB}"/>
    <dgm:cxn modelId="{353C3B57-112A-48A6-9237-58CCAA97722C}" srcId="{14A17193-D6BD-40B2-B145-565D519AC28B}" destId="{29DA2B27-0F2D-4403-98C4-2BF08626992E}" srcOrd="2" destOrd="0" parTransId="{882BE2E7-9062-4F02-8488-086CB678E20D}" sibTransId="{C1AE5E31-A45F-4F37-8A79-F65B9B794BBC}"/>
    <dgm:cxn modelId="{A49EF199-DE8A-4FC0-8DEB-D52927122C96}" type="presOf" srcId="{29DA2B27-0F2D-4403-98C4-2BF08626992E}" destId="{7B07E547-829E-479E-BF47-7EED8E690628}" srcOrd="0" destOrd="0" presId="urn:microsoft.com/office/officeart/2018/2/layout/IconVerticalSolidList"/>
    <dgm:cxn modelId="{E0A1F8A3-8170-4813-81E7-2C47BD9F16E7}" type="presOf" srcId="{3886B915-8FF3-44D2-A9C4-1C41B864F0CC}" destId="{9F526E69-57EF-415A-989A-DE1E5F4D995A}" srcOrd="0" destOrd="0" presId="urn:microsoft.com/office/officeart/2018/2/layout/IconVerticalSolidList"/>
    <dgm:cxn modelId="{517C34E1-BF42-4CC4-8061-C18D6B1140A6}" type="presParOf" srcId="{74E9D915-B9E7-48E5-92A0-9518C4041023}" destId="{1B365489-EBAE-438D-B89F-27926DA2F89A}" srcOrd="0" destOrd="0" presId="urn:microsoft.com/office/officeart/2018/2/layout/IconVerticalSolidList"/>
    <dgm:cxn modelId="{FEE1B1BD-CD63-4CBA-9771-9D0638151A9F}" type="presParOf" srcId="{1B365489-EBAE-438D-B89F-27926DA2F89A}" destId="{BBD0BF5A-9ED2-4EED-9D59-577FF7B61214}" srcOrd="0" destOrd="0" presId="urn:microsoft.com/office/officeart/2018/2/layout/IconVerticalSolidList"/>
    <dgm:cxn modelId="{5FDB35B5-71EB-489C-9725-52BA5FCCF8CD}" type="presParOf" srcId="{1B365489-EBAE-438D-B89F-27926DA2F89A}" destId="{81406FA7-DB0F-4DB9-B978-A589B6AEAD1A}" srcOrd="1" destOrd="0" presId="urn:microsoft.com/office/officeart/2018/2/layout/IconVerticalSolidList"/>
    <dgm:cxn modelId="{B022E8D1-D6D2-4AA3-90CA-FC392E37353C}" type="presParOf" srcId="{1B365489-EBAE-438D-B89F-27926DA2F89A}" destId="{AAB9738C-A7C0-4E35-9363-76F616DCB05A}" srcOrd="2" destOrd="0" presId="urn:microsoft.com/office/officeart/2018/2/layout/IconVerticalSolidList"/>
    <dgm:cxn modelId="{13B9F874-F4C6-4AB7-93E1-0A225DF6583F}" type="presParOf" srcId="{1B365489-EBAE-438D-B89F-27926DA2F89A}" destId="{9F526E69-57EF-415A-989A-DE1E5F4D995A}" srcOrd="3" destOrd="0" presId="urn:microsoft.com/office/officeart/2018/2/layout/IconVerticalSolidList"/>
    <dgm:cxn modelId="{ACB7C02F-59AE-4D7B-9ECC-822994FC30F4}" type="presParOf" srcId="{74E9D915-B9E7-48E5-92A0-9518C4041023}" destId="{49D77278-CAD5-4732-89B5-2D3A12C82D76}" srcOrd="1" destOrd="0" presId="urn:microsoft.com/office/officeart/2018/2/layout/IconVerticalSolidList"/>
    <dgm:cxn modelId="{FC2CF804-A7C1-4113-BC80-FC1ED2BBF6F3}" type="presParOf" srcId="{74E9D915-B9E7-48E5-92A0-9518C4041023}" destId="{8E3E5679-2B50-4ECB-A704-BC74DBB3EAE9}" srcOrd="2" destOrd="0" presId="urn:microsoft.com/office/officeart/2018/2/layout/IconVerticalSolidList"/>
    <dgm:cxn modelId="{E01948A0-E4FE-4403-A656-A375DF9B1813}" type="presParOf" srcId="{8E3E5679-2B50-4ECB-A704-BC74DBB3EAE9}" destId="{5AEB6C1E-F456-45FD-A05B-7FEEC163AB63}" srcOrd="0" destOrd="0" presId="urn:microsoft.com/office/officeart/2018/2/layout/IconVerticalSolidList"/>
    <dgm:cxn modelId="{AEFA0AA4-1DF1-4D0E-80B3-F7781D42F811}" type="presParOf" srcId="{8E3E5679-2B50-4ECB-A704-BC74DBB3EAE9}" destId="{B7E2D3E4-7719-4997-A194-34F8462466CE}" srcOrd="1" destOrd="0" presId="urn:microsoft.com/office/officeart/2018/2/layout/IconVerticalSolidList"/>
    <dgm:cxn modelId="{1248CBE2-AE46-4EB2-9D31-4D49E99B7875}" type="presParOf" srcId="{8E3E5679-2B50-4ECB-A704-BC74DBB3EAE9}" destId="{6DD8F82F-54C7-4A55-BEA1-6957A99796DF}" srcOrd="2" destOrd="0" presId="urn:microsoft.com/office/officeart/2018/2/layout/IconVerticalSolidList"/>
    <dgm:cxn modelId="{D5BF7A24-5B79-424D-80B3-AE529BF09B2C}" type="presParOf" srcId="{8E3E5679-2B50-4ECB-A704-BC74DBB3EAE9}" destId="{4CA56A53-ADD2-4CA8-B9A0-A69FA94A252C}" srcOrd="3" destOrd="0" presId="urn:microsoft.com/office/officeart/2018/2/layout/IconVerticalSolidList"/>
    <dgm:cxn modelId="{33DA9735-29CB-4CB1-B09B-19D5D857AEB2}" type="presParOf" srcId="{74E9D915-B9E7-48E5-92A0-9518C4041023}" destId="{B5A335C6-B79E-46E4-A425-4A1ED614FC17}" srcOrd="3" destOrd="0" presId="urn:microsoft.com/office/officeart/2018/2/layout/IconVerticalSolidList"/>
    <dgm:cxn modelId="{CEB43723-A443-4E3A-950D-2BFAFE325226}" type="presParOf" srcId="{74E9D915-B9E7-48E5-92A0-9518C4041023}" destId="{E1E2B9FF-1345-41D7-8BF1-6A4D2F62DAE7}" srcOrd="4" destOrd="0" presId="urn:microsoft.com/office/officeart/2018/2/layout/IconVerticalSolidList"/>
    <dgm:cxn modelId="{CF13B0D9-04AC-494D-9A65-04F5DDAF368E}" type="presParOf" srcId="{E1E2B9FF-1345-41D7-8BF1-6A4D2F62DAE7}" destId="{6F4A8968-1722-4C5B-B3DF-FE0775BF958F}" srcOrd="0" destOrd="0" presId="urn:microsoft.com/office/officeart/2018/2/layout/IconVerticalSolidList"/>
    <dgm:cxn modelId="{30681E95-7198-422D-A188-FE0B00889B85}" type="presParOf" srcId="{E1E2B9FF-1345-41D7-8BF1-6A4D2F62DAE7}" destId="{2519F039-D75A-4D72-AB23-CA1C3891CA48}" srcOrd="1" destOrd="0" presId="urn:microsoft.com/office/officeart/2018/2/layout/IconVerticalSolidList"/>
    <dgm:cxn modelId="{9C7C2A58-5922-4591-9E1F-34BA77EA5270}" type="presParOf" srcId="{E1E2B9FF-1345-41D7-8BF1-6A4D2F62DAE7}" destId="{B9D05318-9ED0-436D-9243-3F4FC26B082B}" srcOrd="2" destOrd="0" presId="urn:microsoft.com/office/officeart/2018/2/layout/IconVerticalSolidList"/>
    <dgm:cxn modelId="{FC8BEC5E-586C-443A-8FF5-A425848B7D0A}" type="presParOf" srcId="{E1E2B9FF-1345-41D7-8BF1-6A4D2F62DAE7}" destId="{7B07E547-829E-479E-BF47-7EED8E690628}" srcOrd="3" destOrd="0" presId="urn:microsoft.com/office/officeart/2018/2/layout/IconVerticalSolidLis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0A433569-F76F-4C1C-8A37-00E674355E0E}" type="doc">
      <dgm:prSet loTypeId="urn:microsoft.com/office/officeart/2018/2/layout/IconVerticalSolidList" loCatId="icon" qsTypeId="urn:microsoft.com/office/officeart/2005/8/quickstyle/simple1" qsCatId="simple" csTypeId="urn:microsoft.com/office/officeart/2018/5/colors/Iconchunking_neutralicontext_colorful1" csCatId="colorful" phldr="1"/>
      <dgm:spPr/>
      <dgm:t>
        <a:bodyPr/>
        <a:lstStyle/>
        <a:p>
          <a:endParaRPr lang="en-US"/>
        </a:p>
      </dgm:t>
    </dgm:pt>
    <dgm:pt modelId="{9E6B2944-EB5F-4917-A136-019B87D31176}">
      <dgm:prSet/>
      <dgm:spPr/>
      <dgm:t>
        <a:bodyPr/>
        <a:lstStyle/>
        <a:p>
          <a:r>
            <a:rPr lang="nl-NL" dirty="0">
              <a:latin typeface="Calibri" panose="020F0502020204030204" pitchFamily="34" charset="0"/>
              <a:cs typeface="Calibri" panose="020F0502020204030204" pitchFamily="34" charset="0"/>
            </a:rPr>
            <a:t>Geef een voorganger aan koffiemachine, warm/koud water, cola automaat voldoende tijd en ruimte</a:t>
          </a:r>
          <a:endParaRPr lang="en-US" dirty="0">
            <a:latin typeface="Calibri" panose="020F0502020204030204" pitchFamily="34" charset="0"/>
            <a:cs typeface="Calibri" panose="020F0502020204030204" pitchFamily="34" charset="0"/>
          </a:endParaRPr>
        </a:p>
      </dgm:t>
    </dgm:pt>
    <dgm:pt modelId="{89B62B41-B960-44A5-92FE-72F2A250D569}" type="parTrans" cxnId="{0B17BF11-438D-48B7-81CC-227CE53FD908}">
      <dgm:prSet/>
      <dgm:spPr/>
      <dgm:t>
        <a:bodyPr/>
        <a:lstStyle/>
        <a:p>
          <a:endParaRPr lang="en-US"/>
        </a:p>
      </dgm:t>
    </dgm:pt>
    <dgm:pt modelId="{1FA99C86-AEC6-4E87-B455-5E242950D047}" type="sibTrans" cxnId="{0B17BF11-438D-48B7-81CC-227CE53FD908}">
      <dgm:prSet/>
      <dgm:spPr/>
      <dgm:t>
        <a:bodyPr/>
        <a:lstStyle/>
        <a:p>
          <a:endParaRPr lang="en-US"/>
        </a:p>
      </dgm:t>
    </dgm:pt>
    <dgm:pt modelId="{27B28183-40EF-41D7-9C63-D91C1A9EE8AB}">
      <dgm:prSet/>
      <dgm:spPr/>
      <dgm:t>
        <a:bodyPr/>
        <a:lstStyle/>
        <a:p>
          <a:r>
            <a:rPr lang="nl-NL" dirty="0">
              <a:latin typeface="Calibri" panose="020F0502020204030204" pitchFamily="34" charset="0"/>
              <a:cs typeface="Calibri" panose="020F0502020204030204" pitchFamily="34" charset="0"/>
            </a:rPr>
            <a:t>Pauze zoveel mogelijk buiten</a:t>
          </a:r>
          <a:endParaRPr lang="en-US" dirty="0">
            <a:latin typeface="Calibri" panose="020F0502020204030204" pitchFamily="34" charset="0"/>
            <a:cs typeface="Calibri" panose="020F0502020204030204" pitchFamily="34" charset="0"/>
          </a:endParaRPr>
        </a:p>
      </dgm:t>
    </dgm:pt>
    <dgm:pt modelId="{D83F4193-E56E-4CE9-B6AD-03C8AB4C944C}" type="parTrans" cxnId="{4AAA0028-446E-443E-9695-19C87CEBB8E9}">
      <dgm:prSet/>
      <dgm:spPr/>
      <dgm:t>
        <a:bodyPr/>
        <a:lstStyle/>
        <a:p>
          <a:endParaRPr lang="en-US"/>
        </a:p>
      </dgm:t>
    </dgm:pt>
    <dgm:pt modelId="{3D79BB4B-A0CC-4D37-A47F-3FF22389B64C}" type="sibTrans" cxnId="{4AAA0028-446E-443E-9695-19C87CEBB8E9}">
      <dgm:prSet/>
      <dgm:spPr/>
      <dgm:t>
        <a:bodyPr/>
        <a:lstStyle/>
        <a:p>
          <a:endParaRPr lang="en-US"/>
        </a:p>
      </dgm:t>
    </dgm:pt>
    <dgm:pt modelId="{A729A144-392F-4DAD-89AD-51266ECD12F4}">
      <dgm:prSet/>
      <dgm:spPr/>
      <dgm:t>
        <a:bodyPr/>
        <a:lstStyle/>
        <a:p>
          <a:r>
            <a:rPr lang="nl-NL" dirty="0">
              <a:latin typeface="Calibri" panose="020F0502020204030204" pitchFamily="34" charset="0"/>
              <a:cs typeface="Calibri" panose="020F0502020204030204" pitchFamily="34" charset="0"/>
            </a:rPr>
            <a:t>10 personen max tegelijk in joule</a:t>
          </a:r>
          <a:endParaRPr lang="en-US" dirty="0">
            <a:latin typeface="Calibri" panose="020F0502020204030204" pitchFamily="34" charset="0"/>
            <a:cs typeface="Calibri" panose="020F0502020204030204" pitchFamily="34" charset="0"/>
          </a:endParaRPr>
        </a:p>
      </dgm:t>
    </dgm:pt>
    <dgm:pt modelId="{4D718B3A-05ED-47B3-AA68-B95372BA825A}" type="parTrans" cxnId="{52438C8A-C926-4552-83AA-7D9E36739200}">
      <dgm:prSet/>
      <dgm:spPr/>
      <dgm:t>
        <a:bodyPr/>
        <a:lstStyle/>
        <a:p>
          <a:endParaRPr lang="en-US"/>
        </a:p>
      </dgm:t>
    </dgm:pt>
    <dgm:pt modelId="{5C64ACB1-F011-4C6F-870B-FCB711F96688}" type="sibTrans" cxnId="{52438C8A-C926-4552-83AA-7D9E36739200}">
      <dgm:prSet/>
      <dgm:spPr/>
      <dgm:t>
        <a:bodyPr/>
        <a:lstStyle/>
        <a:p>
          <a:endParaRPr lang="en-US"/>
        </a:p>
      </dgm:t>
    </dgm:pt>
    <dgm:pt modelId="{F1CCAD96-BFF3-4CC2-8BDA-0CA1D36E5053}">
      <dgm:prSet/>
      <dgm:spPr/>
      <dgm:t>
        <a:bodyPr/>
        <a:lstStyle/>
        <a:p>
          <a:r>
            <a:rPr lang="nl-NL" dirty="0">
              <a:latin typeface="Calibri" panose="020F0502020204030204" pitchFamily="34" charset="0"/>
              <a:cs typeface="Calibri" panose="020F0502020204030204" pitchFamily="34" charset="0"/>
            </a:rPr>
            <a:t>Eten op werkplek ok =&gt; correcte hygiëne</a:t>
          </a:r>
          <a:endParaRPr lang="en-US" dirty="0">
            <a:latin typeface="Calibri" panose="020F0502020204030204" pitchFamily="34" charset="0"/>
            <a:cs typeface="Calibri" panose="020F0502020204030204" pitchFamily="34" charset="0"/>
          </a:endParaRPr>
        </a:p>
      </dgm:t>
    </dgm:pt>
    <dgm:pt modelId="{26D4084B-F6BF-4978-815A-A3C6B27E435D}" type="parTrans" cxnId="{7782E5A5-6E87-41F7-95D9-E911700720D0}">
      <dgm:prSet/>
      <dgm:spPr/>
      <dgm:t>
        <a:bodyPr/>
        <a:lstStyle/>
        <a:p>
          <a:endParaRPr lang="en-US"/>
        </a:p>
      </dgm:t>
    </dgm:pt>
    <dgm:pt modelId="{7C50AE35-6B63-4972-BFA2-79927F573F06}" type="sibTrans" cxnId="{7782E5A5-6E87-41F7-95D9-E911700720D0}">
      <dgm:prSet/>
      <dgm:spPr/>
      <dgm:t>
        <a:bodyPr/>
        <a:lstStyle/>
        <a:p>
          <a:endParaRPr lang="en-US"/>
        </a:p>
      </dgm:t>
    </dgm:pt>
    <dgm:pt modelId="{E7CA7470-6A46-4E97-96F9-09D12C690234}" type="pres">
      <dgm:prSet presAssocID="{0A433569-F76F-4C1C-8A37-00E674355E0E}" presName="root" presStyleCnt="0">
        <dgm:presLayoutVars>
          <dgm:dir/>
          <dgm:resizeHandles val="exact"/>
        </dgm:presLayoutVars>
      </dgm:prSet>
      <dgm:spPr/>
    </dgm:pt>
    <dgm:pt modelId="{D8C11A59-EE6F-4039-9A57-0850076BD46A}" type="pres">
      <dgm:prSet presAssocID="{9E6B2944-EB5F-4917-A136-019B87D31176}" presName="compNode" presStyleCnt="0"/>
      <dgm:spPr/>
    </dgm:pt>
    <dgm:pt modelId="{536B2EBE-CE9A-4B89-95EF-8E7A1BCBFAE3}" type="pres">
      <dgm:prSet presAssocID="{9E6B2944-EB5F-4917-A136-019B87D31176}" presName="bgRect" presStyleLbl="bgShp" presStyleIdx="0" presStyleCnt="4"/>
      <dgm:spPr/>
    </dgm:pt>
    <dgm:pt modelId="{E40A94C0-4C5E-454D-8040-169A2E9020EE}" type="pres">
      <dgm:prSet presAssocID="{9E6B2944-EB5F-4917-A136-019B87D31176}" presName="iconRect" presStyleLbl="node1" presStyleIdx="0" presStyleCnt="4"/>
      <dgm:spPr>
        <a:blipFill>
          <a:blip xmlns:r="http://schemas.openxmlformats.org/officeDocument/2006/relationships" r:embed="rId1">
            <a:extLst>
              <a:ext uri="{96DAC541-7B7A-43D3-8B79-37D633B846F1}">
                <asvg:svgBlip xmlns:asvg="http://schemas.microsoft.com/office/drawing/2016/SVG/main" r:embed="rId2"/>
              </a:ext>
            </a:extLst>
          </a:blip>
          <a:srcRect/>
          <a:stretch>
            <a:fillRect/>
          </a:stretch>
        </a:blipFill>
        <a:ln>
          <a:noFill/>
        </a:ln>
      </dgm:spPr>
      <dgm:extLst>
        <a:ext uri="{E40237B7-FDA0-4F09-8148-C483321AD2D9}">
          <dgm14:cNvPr xmlns:dgm14="http://schemas.microsoft.com/office/drawing/2010/diagram" id="0" name="" descr="Thee"/>
        </a:ext>
      </dgm:extLst>
    </dgm:pt>
    <dgm:pt modelId="{883C3F2E-9022-4A16-A839-25E620682C73}" type="pres">
      <dgm:prSet presAssocID="{9E6B2944-EB5F-4917-A136-019B87D31176}" presName="spaceRect" presStyleCnt="0"/>
      <dgm:spPr/>
    </dgm:pt>
    <dgm:pt modelId="{7876EFB2-A4E8-4869-B783-0CECEE1DAFCB}" type="pres">
      <dgm:prSet presAssocID="{9E6B2944-EB5F-4917-A136-019B87D31176}" presName="parTx" presStyleLbl="revTx" presStyleIdx="0" presStyleCnt="4">
        <dgm:presLayoutVars>
          <dgm:chMax val="0"/>
          <dgm:chPref val="0"/>
        </dgm:presLayoutVars>
      </dgm:prSet>
      <dgm:spPr/>
    </dgm:pt>
    <dgm:pt modelId="{CE98F42D-198A-4045-84AC-5C259796216A}" type="pres">
      <dgm:prSet presAssocID="{1FA99C86-AEC6-4E87-B455-5E242950D047}" presName="sibTrans" presStyleCnt="0"/>
      <dgm:spPr/>
    </dgm:pt>
    <dgm:pt modelId="{EA56EC50-51ED-49A9-AFC4-8C7727F95B3B}" type="pres">
      <dgm:prSet presAssocID="{27B28183-40EF-41D7-9C63-D91C1A9EE8AB}" presName="compNode" presStyleCnt="0"/>
      <dgm:spPr/>
    </dgm:pt>
    <dgm:pt modelId="{A306E240-476D-47E1-A129-9CA41083CBCF}" type="pres">
      <dgm:prSet presAssocID="{27B28183-40EF-41D7-9C63-D91C1A9EE8AB}" presName="bgRect" presStyleLbl="bgShp" presStyleIdx="1" presStyleCnt="4"/>
      <dgm:spPr/>
    </dgm:pt>
    <dgm:pt modelId="{351CD9F7-0767-4501-BB77-692A978B4FCC}" type="pres">
      <dgm:prSet presAssocID="{27B28183-40EF-41D7-9C63-D91C1A9EE8AB}" presName="iconRect" presStyleLbl="node1" presStyleIdx="1" presStyleCnt="4"/>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Hike"/>
        </a:ext>
      </dgm:extLst>
    </dgm:pt>
    <dgm:pt modelId="{179ACD15-30B3-46B7-AAC7-341EC550B75B}" type="pres">
      <dgm:prSet presAssocID="{27B28183-40EF-41D7-9C63-D91C1A9EE8AB}" presName="spaceRect" presStyleCnt="0"/>
      <dgm:spPr/>
    </dgm:pt>
    <dgm:pt modelId="{8E5C13AF-4800-42B0-8429-BA5FCE4C7618}" type="pres">
      <dgm:prSet presAssocID="{27B28183-40EF-41D7-9C63-D91C1A9EE8AB}" presName="parTx" presStyleLbl="revTx" presStyleIdx="1" presStyleCnt="4">
        <dgm:presLayoutVars>
          <dgm:chMax val="0"/>
          <dgm:chPref val="0"/>
        </dgm:presLayoutVars>
      </dgm:prSet>
      <dgm:spPr/>
    </dgm:pt>
    <dgm:pt modelId="{0684A7E3-5322-41B6-AADB-D5E50F60A0E5}" type="pres">
      <dgm:prSet presAssocID="{3D79BB4B-A0CC-4D37-A47F-3FF22389B64C}" presName="sibTrans" presStyleCnt="0"/>
      <dgm:spPr/>
    </dgm:pt>
    <dgm:pt modelId="{CC9E6195-4D21-4E8B-A6C7-13A0C52944E9}" type="pres">
      <dgm:prSet presAssocID="{A729A144-392F-4DAD-89AD-51266ECD12F4}" presName="compNode" presStyleCnt="0"/>
      <dgm:spPr/>
    </dgm:pt>
    <dgm:pt modelId="{16927524-70F9-40C4-B395-03E91AE6F7A6}" type="pres">
      <dgm:prSet presAssocID="{A729A144-392F-4DAD-89AD-51266ECD12F4}" presName="bgRect" presStyleLbl="bgShp" presStyleIdx="2" presStyleCnt="4"/>
      <dgm:spPr/>
    </dgm:pt>
    <dgm:pt modelId="{1134E5B0-5B0B-4DA6-9425-DBD4F3FAA7DE}" type="pres">
      <dgm:prSet presAssocID="{A729A144-392F-4DAD-89AD-51266ECD12F4}" presName="iconRect" presStyleLbl="node1" presStyleIdx="2" presStyleCnt="4"/>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Group"/>
        </a:ext>
      </dgm:extLst>
    </dgm:pt>
    <dgm:pt modelId="{DC49AC47-5B10-4619-A5B0-A3F323795AE9}" type="pres">
      <dgm:prSet presAssocID="{A729A144-392F-4DAD-89AD-51266ECD12F4}" presName="spaceRect" presStyleCnt="0"/>
      <dgm:spPr/>
    </dgm:pt>
    <dgm:pt modelId="{7BED5136-9CB0-4590-A4E4-5FD52986D78B}" type="pres">
      <dgm:prSet presAssocID="{A729A144-392F-4DAD-89AD-51266ECD12F4}" presName="parTx" presStyleLbl="revTx" presStyleIdx="2" presStyleCnt="4">
        <dgm:presLayoutVars>
          <dgm:chMax val="0"/>
          <dgm:chPref val="0"/>
        </dgm:presLayoutVars>
      </dgm:prSet>
      <dgm:spPr/>
    </dgm:pt>
    <dgm:pt modelId="{3287F746-9417-4D98-B22D-6349BB74F7BF}" type="pres">
      <dgm:prSet presAssocID="{5C64ACB1-F011-4C6F-870B-FCB711F96688}" presName="sibTrans" presStyleCnt="0"/>
      <dgm:spPr/>
    </dgm:pt>
    <dgm:pt modelId="{6B46F932-F8A2-4703-84E5-E81EC1D89346}" type="pres">
      <dgm:prSet presAssocID="{F1CCAD96-BFF3-4CC2-8BDA-0CA1D36E5053}" presName="compNode" presStyleCnt="0"/>
      <dgm:spPr/>
    </dgm:pt>
    <dgm:pt modelId="{6F1F6203-C261-46A9-8562-572A8B960472}" type="pres">
      <dgm:prSet presAssocID="{F1CCAD96-BFF3-4CC2-8BDA-0CA1D36E5053}" presName="bgRect" presStyleLbl="bgShp" presStyleIdx="3" presStyleCnt="4"/>
      <dgm:spPr/>
    </dgm:pt>
    <dgm:pt modelId="{F4A27958-C819-4C7F-A13A-C32E29C40F4E}" type="pres">
      <dgm:prSet presAssocID="{F1CCAD96-BFF3-4CC2-8BDA-0CA1D36E5053}" presName="iconRect" presStyleLbl="node1" presStyleIdx="3" presStyleCnt="4"/>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Checkmark"/>
        </a:ext>
      </dgm:extLst>
    </dgm:pt>
    <dgm:pt modelId="{0D491465-F9C8-470B-9AEA-F2AC1F74136F}" type="pres">
      <dgm:prSet presAssocID="{F1CCAD96-BFF3-4CC2-8BDA-0CA1D36E5053}" presName="spaceRect" presStyleCnt="0"/>
      <dgm:spPr/>
    </dgm:pt>
    <dgm:pt modelId="{8B548FD7-A435-4500-BDBC-A2880884D791}" type="pres">
      <dgm:prSet presAssocID="{F1CCAD96-BFF3-4CC2-8BDA-0CA1D36E5053}" presName="parTx" presStyleLbl="revTx" presStyleIdx="3" presStyleCnt="4">
        <dgm:presLayoutVars>
          <dgm:chMax val="0"/>
          <dgm:chPref val="0"/>
        </dgm:presLayoutVars>
      </dgm:prSet>
      <dgm:spPr/>
    </dgm:pt>
  </dgm:ptLst>
  <dgm:cxnLst>
    <dgm:cxn modelId="{0B17BF11-438D-48B7-81CC-227CE53FD908}" srcId="{0A433569-F76F-4C1C-8A37-00E674355E0E}" destId="{9E6B2944-EB5F-4917-A136-019B87D31176}" srcOrd="0" destOrd="0" parTransId="{89B62B41-B960-44A5-92FE-72F2A250D569}" sibTransId="{1FA99C86-AEC6-4E87-B455-5E242950D047}"/>
    <dgm:cxn modelId="{3BF3A424-3822-4A0F-903C-11E138E522B0}" type="presOf" srcId="{9E6B2944-EB5F-4917-A136-019B87D31176}" destId="{7876EFB2-A4E8-4869-B783-0CECEE1DAFCB}" srcOrd="0" destOrd="0" presId="urn:microsoft.com/office/officeart/2018/2/layout/IconVerticalSolidList"/>
    <dgm:cxn modelId="{4AAA0028-446E-443E-9695-19C87CEBB8E9}" srcId="{0A433569-F76F-4C1C-8A37-00E674355E0E}" destId="{27B28183-40EF-41D7-9C63-D91C1A9EE8AB}" srcOrd="1" destOrd="0" parTransId="{D83F4193-E56E-4CE9-B6AD-03C8AB4C944C}" sibTransId="{3D79BB4B-A0CC-4D37-A47F-3FF22389B64C}"/>
    <dgm:cxn modelId="{C86A935F-E3B8-4E34-B084-07EEABB3690E}" type="presOf" srcId="{F1CCAD96-BFF3-4CC2-8BDA-0CA1D36E5053}" destId="{8B548FD7-A435-4500-BDBC-A2880884D791}" srcOrd="0" destOrd="0" presId="urn:microsoft.com/office/officeart/2018/2/layout/IconVerticalSolidList"/>
    <dgm:cxn modelId="{361CAD6F-8B78-4838-A36E-32E8D0D5E29B}" type="presOf" srcId="{27B28183-40EF-41D7-9C63-D91C1A9EE8AB}" destId="{8E5C13AF-4800-42B0-8429-BA5FCE4C7618}" srcOrd="0" destOrd="0" presId="urn:microsoft.com/office/officeart/2018/2/layout/IconVerticalSolidList"/>
    <dgm:cxn modelId="{B70A7287-4945-4365-861F-2B22C79D8DE3}" type="presOf" srcId="{0A433569-F76F-4C1C-8A37-00E674355E0E}" destId="{E7CA7470-6A46-4E97-96F9-09D12C690234}" srcOrd="0" destOrd="0" presId="urn:microsoft.com/office/officeart/2018/2/layout/IconVerticalSolidList"/>
    <dgm:cxn modelId="{52438C8A-C926-4552-83AA-7D9E36739200}" srcId="{0A433569-F76F-4C1C-8A37-00E674355E0E}" destId="{A729A144-392F-4DAD-89AD-51266ECD12F4}" srcOrd="2" destOrd="0" parTransId="{4D718B3A-05ED-47B3-AA68-B95372BA825A}" sibTransId="{5C64ACB1-F011-4C6F-870B-FCB711F96688}"/>
    <dgm:cxn modelId="{7782E5A5-6E87-41F7-95D9-E911700720D0}" srcId="{0A433569-F76F-4C1C-8A37-00E674355E0E}" destId="{F1CCAD96-BFF3-4CC2-8BDA-0CA1D36E5053}" srcOrd="3" destOrd="0" parTransId="{26D4084B-F6BF-4978-815A-A3C6B27E435D}" sibTransId="{7C50AE35-6B63-4972-BFA2-79927F573F06}"/>
    <dgm:cxn modelId="{3C4557D8-1DF2-469A-93A0-B9FEE284D5C7}" type="presOf" srcId="{A729A144-392F-4DAD-89AD-51266ECD12F4}" destId="{7BED5136-9CB0-4590-A4E4-5FD52986D78B}" srcOrd="0" destOrd="0" presId="urn:microsoft.com/office/officeart/2018/2/layout/IconVerticalSolidList"/>
    <dgm:cxn modelId="{6DBC00C8-68D5-4197-82BA-32F5E4E47224}" type="presParOf" srcId="{E7CA7470-6A46-4E97-96F9-09D12C690234}" destId="{D8C11A59-EE6F-4039-9A57-0850076BD46A}" srcOrd="0" destOrd="0" presId="urn:microsoft.com/office/officeart/2018/2/layout/IconVerticalSolidList"/>
    <dgm:cxn modelId="{A1B08BC0-69A1-4103-9DDC-E6AF6502F22B}" type="presParOf" srcId="{D8C11A59-EE6F-4039-9A57-0850076BD46A}" destId="{536B2EBE-CE9A-4B89-95EF-8E7A1BCBFAE3}" srcOrd="0" destOrd="0" presId="urn:microsoft.com/office/officeart/2018/2/layout/IconVerticalSolidList"/>
    <dgm:cxn modelId="{E1A3F0E7-73C9-4B66-B771-D252DF1A401E}" type="presParOf" srcId="{D8C11A59-EE6F-4039-9A57-0850076BD46A}" destId="{E40A94C0-4C5E-454D-8040-169A2E9020EE}" srcOrd="1" destOrd="0" presId="urn:microsoft.com/office/officeart/2018/2/layout/IconVerticalSolidList"/>
    <dgm:cxn modelId="{814D5667-BD71-4B6F-9CF8-1D10F62FA723}" type="presParOf" srcId="{D8C11A59-EE6F-4039-9A57-0850076BD46A}" destId="{883C3F2E-9022-4A16-A839-25E620682C73}" srcOrd="2" destOrd="0" presId="urn:microsoft.com/office/officeart/2018/2/layout/IconVerticalSolidList"/>
    <dgm:cxn modelId="{0328D2A8-5210-4179-8F54-75707E07B1FF}" type="presParOf" srcId="{D8C11A59-EE6F-4039-9A57-0850076BD46A}" destId="{7876EFB2-A4E8-4869-B783-0CECEE1DAFCB}" srcOrd="3" destOrd="0" presId="urn:microsoft.com/office/officeart/2018/2/layout/IconVerticalSolidList"/>
    <dgm:cxn modelId="{1A5FA746-C206-40B8-B4DB-E8387D5EBA4F}" type="presParOf" srcId="{E7CA7470-6A46-4E97-96F9-09D12C690234}" destId="{CE98F42D-198A-4045-84AC-5C259796216A}" srcOrd="1" destOrd="0" presId="urn:microsoft.com/office/officeart/2018/2/layout/IconVerticalSolidList"/>
    <dgm:cxn modelId="{64753337-4E3C-435C-BFEE-A5E37CC788D9}" type="presParOf" srcId="{E7CA7470-6A46-4E97-96F9-09D12C690234}" destId="{EA56EC50-51ED-49A9-AFC4-8C7727F95B3B}" srcOrd="2" destOrd="0" presId="urn:microsoft.com/office/officeart/2018/2/layout/IconVerticalSolidList"/>
    <dgm:cxn modelId="{587E86B7-3DCD-4F06-958C-EC13E19DAFBE}" type="presParOf" srcId="{EA56EC50-51ED-49A9-AFC4-8C7727F95B3B}" destId="{A306E240-476D-47E1-A129-9CA41083CBCF}" srcOrd="0" destOrd="0" presId="urn:microsoft.com/office/officeart/2018/2/layout/IconVerticalSolidList"/>
    <dgm:cxn modelId="{D3467C16-C6D2-458C-BAB8-0872A5BBADC0}" type="presParOf" srcId="{EA56EC50-51ED-49A9-AFC4-8C7727F95B3B}" destId="{351CD9F7-0767-4501-BB77-692A978B4FCC}" srcOrd="1" destOrd="0" presId="urn:microsoft.com/office/officeart/2018/2/layout/IconVerticalSolidList"/>
    <dgm:cxn modelId="{13C21EE8-46D1-4A7D-989B-A48CB25635D6}" type="presParOf" srcId="{EA56EC50-51ED-49A9-AFC4-8C7727F95B3B}" destId="{179ACD15-30B3-46B7-AAC7-341EC550B75B}" srcOrd="2" destOrd="0" presId="urn:microsoft.com/office/officeart/2018/2/layout/IconVerticalSolidList"/>
    <dgm:cxn modelId="{01947A05-EA31-43E5-A277-C6D73353C6BB}" type="presParOf" srcId="{EA56EC50-51ED-49A9-AFC4-8C7727F95B3B}" destId="{8E5C13AF-4800-42B0-8429-BA5FCE4C7618}" srcOrd="3" destOrd="0" presId="urn:microsoft.com/office/officeart/2018/2/layout/IconVerticalSolidList"/>
    <dgm:cxn modelId="{F635960B-931F-42D3-866B-429CB55E2363}" type="presParOf" srcId="{E7CA7470-6A46-4E97-96F9-09D12C690234}" destId="{0684A7E3-5322-41B6-AADB-D5E50F60A0E5}" srcOrd="3" destOrd="0" presId="urn:microsoft.com/office/officeart/2018/2/layout/IconVerticalSolidList"/>
    <dgm:cxn modelId="{EC9912F6-1899-466B-B00B-4670685FE633}" type="presParOf" srcId="{E7CA7470-6A46-4E97-96F9-09D12C690234}" destId="{CC9E6195-4D21-4E8B-A6C7-13A0C52944E9}" srcOrd="4" destOrd="0" presId="urn:microsoft.com/office/officeart/2018/2/layout/IconVerticalSolidList"/>
    <dgm:cxn modelId="{A5C9B47D-9671-426D-81C2-BB6AB85635E2}" type="presParOf" srcId="{CC9E6195-4D21-4E8B-A6C7-13A0C52944E9}" destId="{16927524-70F9-40C4-B395-03E91AE6F7A6}" srcOrd="0" destOrd="0" presId="urn:microsoft.com/office/officeart/2018/2/layout/IconVerticalSolidList"/>
    <dgm:cxn modelId="{AC3738A3-8A55-4C79-91E6-C4BA855524B7}" type="presParOf" srcId="{CC9E6195-4D21-4E8B-A6C7-13A0C52944E9}" destId="{1134E5B0-5B0B-4DA6-9425-DBD4F3FAA7DE}" srcOrd="1" destOrd="0" presId="urn:microsoft.com/office/officeart/2018/2/layout/IconVerticalSolidList"/>
    <dgm:cxn modelId="{5187C3D1-32CE-4FE5-B3B0-5D2C7609BADE}" type="presParOf" srcId="{CC9E6195-4D21-4E8B-A6C7-13A0C52944E9}" destId="{DC49AC47-5B10-4619-A5B0-A3F323795AE9}" srcOrd="2" destOrd="0" presId="urn:microsoft.com/office/officeart/2018/2/layout/IconVerticalSolidList"/>
    <dgm:cxn modelId="{D141AE09-30E8-40DB-BF76-CB1427A2E002}" type="presParOf" srcId="{CC9E6195-4D21-4E8B-A6C7-13A0C52944E9}" destId="{7BED5136-9CB0-4590-A4E4-5FD52986D78B}" srcOrd="3" destOrd="0" presId="urn:microsoft.com/office/officeart/2018/2/layout/IconVerticalSolidList"/>
    <dgm:cxn modelId="{535CBAE0-02D8-48D0-9970-04BF093AF990}" type="presParOf" srcId="{E7CA7470-6A46-4E97-96F9-09D12C690234}" destId="{3287F746-9417-4D98-B22D-6349BB74F7BF}" srcOrd="5" destOrd="0" presId="urn:microsoft.com/office/officeart/2018/2/layout/IconVerticalSolidList"/>
    <dgm:cxn modelId="{F9ACB909-DFAD-4E41-89ED-2B26D571CBD9}" type="presParOf" srcId="{E7CA7470-6A46-4E97-96F9-09D12C690234}" destId="{6B46F932-F8A2-4703-84E5-E81EC1D89346}" srcOrd="6" destOrd="0" presId="urn:microsoft.com/office/officeart/2018/2/layout/IconVerticalSolidList"/>
    <dgm:cxn modelId="{351AECF1-C11D-4B5D-86FC-24FB4AC984B0}" type="presParOf" srcId="{6B46F932-F8A2-4703-84E5-E81EC1D89346}" destId="{6F1F6203-C261-46A9-8562-572A8B960472}" srcOrd="0" destOrd="0" presId="urn:microsoft.com/office/officeart/2018/2/layout/IconVerticalSolidList"/>
    <dgm:cxn modelId="{9417D09E-6F97-46F9-B152-F76DB84C13EB}" type="presParOf" srcId="{6B46F932-F8A2-4703-84E5-E81EC1D89346}" destId="{F4A27958-C819-4C7F-A13A-C32E29C40F4E}" srcOrd="1" destOrd="0" presId="urn:microsoft.com/office/officeart/2018/2/layout/IconVerticalSolidList"/>
    <dgm:cxn modelId="{B87A629B-51E9-4A56-ADAA-1EC58469DB4D}" type="presParOf" srcId="{6B46F932-F8A2-4703-84E5-E81EC1D89346}" destId="{0D491465-F9C8-470B-9AEA-F2AC1F74136F}" srcOrd="2" destOrd="0" presId="urn:microsoft.com/office/officeart/2018/2/layout/IconVerticalSolidList"/>
    <dgm:cxn modelId="{CABEE00A-A791-4D87-8297-F8B6BCBEE8D5}" type="presParOf" srcId="{6B46F932-F8A2-4703-84E5-E81EC1D89346}" destId="{8B548FD7-A435-4500-BDBC-A2880884D791}" srcOrd="3"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A27591B7-2E4D-4D20-A58F-B432BBC2FD24}" type="doc">
      <dgm:prSet loTypeId="urn:microsoft.com/office/officeart/2005/8/layout/vList5" loCatId="list" qsTypeId="urn:microsoft.com/office/officeart/2005/8/quickstyle/simple4" qsCatId="simple" csTypeId="urn:microsoft.com/office/officeart/2005/8/colors/accent1_2" csCatId="accent1" phldr="1"/>
      <dgm:spPr/>
      <dgm:t>
        <a:bodyPr/>
        <a:lstStyle/>
        <a:p>
          <a:endParaRPr lang="en-US"/>
        </a:p>
      </dgm:t>
    </dgm:pt>
    <dgm:pt modelId="{6499497F-465D-4682-8767-E08AFBCC49DE}">
      <dgm:prSet/>
      <dgm:spPr/>
      <dgm:t>
        <a:bodyPr/>
        <a:lstStyle/>
        <a:p>
          <a:r>
            <a:rPr lang="nl-BE" baseline="0" dirty="0"/>
            <a:t>Draag ALTIJD je mondmasker </a:t>
          </a:r>
          <a:endParaRPr lang="en-US" dirty="0"/>
        </a:p>
      </dgm:t>
    </dgm:pt>
    <dgm:pt modelId="{B040FBB6-4C9F-4131-BEE0-D6AAD4EB6DA7}" type="parTrans" cxnId="{4FB9414B-B6F0-4805-9123-F0486BE9A98D}">
      <dgm:prSet/>
      <dgm:spPr/>
      <dgm:t>
        <a:bodyPr/>
        <a:lstStyle/>
        <a:p>
          <a:endParaRPr lang="en-US"/>
        </a:p>
      </dgm:t>
    </dgm:pt>
    <dgm:pt modelId="{4E23E345-9526-41A8-B3FF-FAE1C004F643}" type="sibTrans" cxnId="{4FB9414B-B6F0-4805-9123-F0486BE9A98D}">
      <dgm:prSet/>
      <dgm:spPr/>
      <dgm:t>
        <a:bodyPr/>
        <a:lstStyle/>
        <a:p>
          <a:endParaRPr lang="en-US"/>
        </a:p>
      </dgm:t>
    </dgm:pt>
    <dgm:pt modelId="{4AF3430B-3E80-4872-91F2-879EE79F854D}">
      <dgm:prSet custT="1"/>
      <dgm:spPr/>
      <dgm:t>
        <a:bodyPr/>
        <a:lstStyle/>
        <a:p>
          <a:r>
            <a:rPr lang="nl-BE" sz="2800" baseline="0" dirty="0">
              <a:latin typeface="Calibri" panose="020F0502020204030204" pitchFamily="34" charset="0"/>
              <a:cs typeface="Calibri" panose="020F0502020204030204" pitchFamily="34" charset="0"/>
            </a:rPr>
            <a:t>Behalve achter </a:t>
          </a:r>
          <a:r>
            <a:rPr lang="nl-BE" sz="2800" baseline="0" dirty="0" err="1">
              <a:latin typeface="Calibri" panose="020F0502020204030204" pitchFamily="34" charset="0"/>
              <a:cs typeface="Calibri" panose="020F0502020204030204" pitchFamily="34" charset="0"/>
            </a:rPr>
            <a:t>plexi</a:t>
          </a:r>
          <a:r>
            <a:rPr lang="nl-BE" sz="2800" baseline="0" dirty="0">
              <a:latin typeface="Calibri" panose="020F0502020204030204" pitchFamily="34" charset="0"/>
              <a:cs typeface="Calibri" panose="020F0502020204030204" pitchFamily="34" charset="0"/>
            </a:rPr>
            <a:t> aan kassa’s</a:t>
          </a:r>
          <a:endParaRPr lang="en-US" sz="2800" dirty="0">
            <a:latin typeface="Calibri" panose="020F0502020204030204" pitchFamily="34" charset="0"/>
            <a:cs typeface="Calibri" panose="020F0502020204030204" pitchFamily="34" charset="0"/>
          </a:endParaRPr>
        </a:p>
      </dgm:t>
    </dgm:pt>
    <dgm:pt modelId="{CE85FDA1-F91A-451E-BEAA-08C72D0A59C1}" type="parTrans" cxnId="{CDCE2B11-F668-4BD4-B46B-8D933082094B}">
      <dgm:prSet/>
      <dgm:spPr/>
      <dgm:t>
        <a:bodyPr/>
        <a:lstStyle/>
        <a:p>
          <a:endParaRPr lang="en-US"/>
        </a:p>
      </dgm:t>
    </dgm:pt>
    <dgm:pt modelId="{77286086-E9F8-4799-BB41-F8CDBA782846}" type="sibTrans" cxnId="{CDCE2B11-F668-4BD4-B46B-8D933082094B}">
      <dgm:prSet/>
      <dgm:spPr/>
      <dgm:t>
        <a:bodyPr/>
        <a:lstStyle/>
        <a:p>
          <a:endParaRPr lang="en-US"/>
        </a:p>
      </dgm:t>
    </dgm:pt>
    <dgm:pt modelId="{370B140F-7F3F-4F90-927E-69E29EF3B22A}" type="pres">
      <dgm:prSet presAssocID="{A27591B7-2E4D-4D20-A58F-B432BBC2FD24}" presName="Name0" presStyleCnt="0">
        <dgm:presLayoutVars>
          <dgm:dir/>
          <dgm:animLvl val="lvl"/>
          <dgm:resizeHandles val="exact"/>
        </dgm:presLayoutVars>
      </dgm:prSet>
      <dgm:spPr/>
    </dgm:pt>
    <dgm:pt modelId="{CA5F5F58-B4E4-4C15-A660-539E30504611}" type="pres">
      <dgm:prSet presAssocID="{6499497F-465D-4682-8767-E08AFBCC49DE}" presName="linNode" presStyleCnt="0"/>
      <dgm:spPr/>
    </dgm:pt>
    <dgm:pt modelId="{15B6D48C-6ED8-419C-885B-DD0578071679}" type="pres">
      <dgm:prSet presAssocID="{6499497F-465D-4682-8767-E08AFBCC49DE}" presName="parentText" presStyleLbl="node1" presStyleIdx="0" presStyleCnt="1">
        <dgm:presLayoutVars>
          <dgm:chMax val="1"/>
          <dgm:bulletEnabled val="1"/>
        </dgm:presLayoutVars>
      </dgm:prSet>
      <dgm:spPr/>
    </dgm:pt>
    <dgm:pt modelId="{A0D4C462-4B76-4B1A-B5C1-E7E24D1BDE6A}" type="pres">
      <dgm:prSet presAssocID="{6499497F-465D-4682-8767-E08AFBCC49DE}" presName="descendantText" presStyleLbl="alignAccFollowNode1" presStyleIdx="0" presStyleCnt="1">
        <dgm:presLayoutVars>
          <dgm:bulletEnabled val="1"/>
        </dgm:presLayoutVars>
      </dgm:prSet>
      <dgm:spPr/>
    </dgm:pt>
  </dgm:ptLst>
  <dgm:cxnLst>
    <dgm:cxn modelId="{DE5AC102-7C14-4117-9CF6-E974FD751491}" type="presOf" srcId="{6499497F-465D-4682-8767-E08AFBCC49DE}" destId="{15B6D48C-6ED8-419C-885B-DD0578071679}" srcOrd="0" destOrd="0" presId="urn:microsoft.com/office/officeart/2005/8/layout/vList5"/>
    <dgm:cxn modelId="{CDCE2B11-F668-4BD4-B46B-8D933082094B}" srcId="{6499497F-465D-4682-8767-E08AFBCC49DE}" destId="{4AF3430B-3E80-4872-91F2-879EE79F854D}" srcOrd="0" destOrd="0" parTransId="{CE85FDA1-F91A-451E-BEAA-08C72D0A59C1}" sibTransId="{77286086-E9F8-4799-BB41-F8CDBA782846}"/>
    <dgm:cxn modelId="{4FB9414B-B6F0-4805-9123-F0486BE9A98D}" srcId="{A27591B7-2E4D-4D20-A58F-B432BBC2FD24}" destId="{6499497F-465D-4682-8767-E08AFBCC49DE}" srcOrd="0" destOrd="0" parTransId="{B040FBB6-4C9F-4131-BEE0-D6AAD4EB6DA7}" sibTransId="{4E23E345-9526-41A8-B3FF-FAE1C004F643}"/>
    <dgm:cxn modelId="{F4460B4E-8A13-4640-8931-7BE5DDD34499}" type="presOf" srcId="{A27591B7-2E4D-4D20-A58F-B432BBC2FD24}" destId="{370B140F-7F3F-4F90-927E-69E29EF3B22A}" srcOrd="0" destOrd="0" presId="urn:microsoft.com/office/officeart/2005/8/layout/vList5"/>
    <dgm:cxn modelId="{D7E98883-FCED-4649-9EB7-CF3E0E00CF71}" type="presOf" srcId="{4AF3430B-3E80-4872-91F2-879EE79F854D}" destId="{A0D4C462-4B76-4B1A-B5C1-E7E24D1BDE6A}" srcOrd="0" destOrd="0" presId="urn:microsoft.com/office/officeart/2005/8/layout/vList5"/>
    <dgm:cxn modelId="{D700F3F0-63C5-4FF8-BA11-1113B32AD70B}" type="presParOf" srcId="{370B140F-7F3F-4F90-927E-69E29EF3B22A}" destId="{CA5F5F58-B4E4-4C15-A660-539E30504611}" srcOrd="0" destOrd="0" presId="urn:microsoft.com/office/officeart/2005/8/layout/vList5"/>
    <dgm:cxn modelId="{B517E202-CA2D-442C-9E49-24DA11A689B5}" type="presParOf" srcId="{CA5F5F58-B4E4-4C15-A660-539E30504611}" destId="{15B6D48C-6ED8-419C-885B-DD0578071679}" srcOrd="0" destOrd="0" presId="urn:microsoft.com/office/officeart/2005/8/layout/vList5"/>
    <dgm:cxn modelId="{9E46AC80-1A9A-4924-AC6B-7414DEA43B0A}" type="presParOf" srcId="{CA5F5F58-B4E4-4C15-A660-539E30504611}" destId="{A0D4C462-4B76-4B1A-B5C1-E7E24D1BDE6A}" srcOrd="1" destOrd="0" presId="urn:microsoft.com/office/officeart/2005/8/layout/vList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26579A63-ADFE-4F14-BD63-852FFB0C593D}" type="doc">
      <dgm:prSet loTypeId="urn:microsoft.com/office/officeart/2018/5/layout/IconCircleLabelList" loCatId="icon" qsTypeId="urn:microsoft.com/office/officeart/2005/8/quickstyle/simple1" qsCatId="simple" csTypeId="urn:microsoft.com/office/officeart/2018/5/colors/Iconchunking_neutralicon_colorful1" csCatId="colorful" phldr="1"/>
      <dgm:spPr/>
      <dgm:t>
        <a:bodyPr/>
        <a:lstStyle/>
        <a:p>
          <a:endParaRPr lang="en-US"/>
        </a:p>
      </dgm:t>
    </dgm:pt>
    <dgm:pt modelId="{A73C847B-52CE-40A3-B412-9271A86E630F}">
      <dgm:prSet/>
      <dgm:spPr/>
      <dgm:t>
        <a:bodyPr/>
        <a:lstStyle/>
        <a:p>
          <a:pPr>
            <a:defRPr cap="all"/>
          </a:pPr>
          <a:r>
            <a:rPr lang="nl-BE" baseline="0" dirty="0">
              <a:latin typeface="Calibri" panose="020F0502020204030204" pitchFamily="34" charset="0"/>
              <a:cs typeface="Calibri" panose="020F0502020204030204" pitchFamily="34" charset="0"/>
            </a:rPr>
            <a:t>WAS JE HANDEN</a:t>
          </a:r>
          <a:endParaRPr lang="en-US" dirty="0">
            <a:latin typeface="Calibri" panose="020F0502020204030204" pitchFamily="34" charset="0"/>
            <a:cs typeface="Calibri" panose="020F0502020204030204" pitchFamily="34" charset="0"/>
          </a:endParaRPr>
        </a:p>
      </dgm:t>
    </dgm:pt>
    <dgm:pt modelId="{3E66A782-0620-49D1-96C2-FFDDC434B238}" type="parTrans" cxnId="{91CB4078-F062-46B6-9809-595078EE6989}">
      <dgm:prSet/>
      <dgm:spPr/>
      <dgm:t>
        <a:bodyPr/>
        <a:lstStyle/>
        <a:p>
          <a:endParaRPr lang="en-US"/>
        </a:p>
      </dgm:t>
    </dgm:pt>
    <dgm:pt modelId="{B951629B-3B68-4362-B755-F844AE01CA0A}" type="sibTrans" cxnId="{91CB4078-F062-46B6-9809-595078EE6989}">
      <dgm:prSet/>
      <dgm:spPr/>
      <dgm:t>
        <a:bodyPr/>
        <a:lstStyle/>
        <a:p>
          <a:endParaRPr lang="en-US"/>
        </a:p>
      </dgm:t>
    </dgm:pt>
    <dgm:pt modelId="{F0CF213A-58B4-4CDB-9A26-E2EEBAD882EB}">
      <dgm:prSet/>
      <dgm:spPr/>
      <dgm:t>
        <a:bodyPr/>
        <a:lstStyle/>
        <a:p>
          <a:pPr>
            <a:defRPr cap="all"/>
          </a:pPr>
          <a:r>
            <a:rPr lang="nl-BE" baseline="0" dirty="0">
              <a:latin typeface="Calibri" panose="020F0502020204030204" pitchFamily="34" charset="0"/>
              <a:cs typeface="Calibri" panose="020F0502020204030204" pitchFamily="34" charset="0"/>
            </a:rPr>
            <a:t>VERZAMEL JE SPULLEN</a:t>
          </a:r>
          <a:endParaRPr lang="en-US" dirty="0">
            <a:latin typeface="Calibri" panose="020F0502020204030204" pitchFamily="34" charset="0"/>
            <a:cs typeface="Calibri" panose="020F0502020204030204" pitchFamily="34" charset="0"/>
          </a:endParaRPr>
        </a:p>
      </dgm:t>
    </dgm:pt>
    <dgm:pt modelId="{DD36FAD1-C782-4522-A81F-34CCCCD893E6}" type="parTrans" cxnId="{CAEAB361-2B1B-46BC-B515-D5BF82D04619}">
      <dgm:prSet/>
      <dgm:spPr/>
      <dgm:t>
        <a:bodyPr/>
        <a:lstStyle/>
        <a:p>
          <a:endParaRPr lang="en-US"/>
        </a:p>
      </dgm:t>
    </dgm:pt>
    <dgm:pt modelId="{4B154A52-0B27-48C8-882F-5DE8EFBE3ACB}" type="sibTrans" cxnId="{CAEAB361-2B1B-46BC-B515-D5BF82D04619}">
      <dgm:prSet/>
      <dgm:spPr/>
      <dgm:t>
        <a:bodyPr/>
        <a:lstStyle/>
        <a:p>
          <a:endParaRPr lang="en-US"/>
        </a:p>
      </dgm:t>
    </dgm:pt>
    <dgm:pt modelId="{70E4A969-E648-4B95-B5E2-C2BFA2213508}">
      <dgm:prSet/>
      <dgm:spPr/>
      <dgm:t>
        <a:bodyPr/>
        <a:lstStyle/>
        <a:p>
          <a:pPr>
            <a:defRPr cap="all"/>
          </a:pPr>
          <a:r>
            <a:rPr lang="nl-BE" baseline="0" dirty="0">
              <a:latin typeface="Calibri" panose="020F0502020204030204" pitchFamily="34" charset="0"/>
              <a:cs typeface="Calibri" panose="020F0502020204030204" pitchFamily="34" charset="0"/>
            </a:rPr>
            <a:t>REINIG JE WERKPLEK, SMARTPHONE, …</a:t>
          </a:r>
          <a:endParaRPr lang="en-US" dirty="0">
            <a:latin typeface="Calibri" panose="020F0502020204030204" pitchFamily="34" charset="0"/>
            <a:cs typeface="Calibri" panose="020F0502020204030204" pitchFamily="34" charset="0"/>
          </a:endParaRPr>
        </a:p>
      </dgm:t>
    </dgm:pt>
    <dgm:pt modelId="{63043D68-B7A1-4F61-8E27-B3ED72030A48}" type="parTrans" cxnId="{2A59C6D4-8CD8-4A29-8FE7-85A57A40CF06}">
      <dgm:prSet/>
      <dgm:spPr/>
      <dgm:t>
        <a:bodyPr/>
        <a:lstStyle/>
        <a:p>
          <a:endParaRPr lang="en-US"/>
        </a:p>
      </dgm:t>
    </dgm:pt>
    <dgm:pt modelId="{2ABAE467-CC1B-491B-84D1-29265DC9C4F9}" type="sibTrans" cxnId="{2A59C6D4-8CD8-4A29-8FE7-85A57A40CF06}">
      <dgm:prSet/>
      <dgm:spPr/>
      <dgm:t>
        <a:bodyPr/>
        <a:lstStyle/>
        <a:p>
          <a:endParaRPr lang="en-US"/>
        </a:p>
      </dgm:t>
    </dgm:pt>
    <dgm:pt modelId="{9403A629-883D-4304-AE2E-F25BE9A92367}">
      <dgm:prSet/>
      <dgm:spPr/>
      <dgm:t>
        <a:bodyPr/>
        <a:lstStyle/>
        <a:p>
          <a:pPr>
            <a:defRPr cap="all"/>
          </a:pPr>
          <a:r>
            <a:rPr lang="nl-BE" baseline="0" dirty="0">
              <a:latin typeface="Calibri" panose="020F0502020204030204" pitchFamily="34" charset="0"/>
              <a:cs typeface="Calibri" panose="020F0502020204030204" pitchFamily="34" charset="0"/>
            </a:rPr>
            <a:t>GOOI DE GEBRUIKTE MONDMASKER ZONDER KOFFIEFILTER IN DE DAARTOE VOORZIENE MAND AAN DE UITGANG</a:t>
          </a:r>
          <a:endParaRPr lang="en-US" dirty="0">
            <a:latin typeface="Calibri" panose="020F0502020204030204" pitchFamily="34" charset="0"/>
            <a:cs typeface="Calibri" panose="020F0502020204030204" pitchFamily="34" charset="0"/>
          </a:endParaRPr>
        </a:p>
      </dgm:t>
    </dgm:pt>
    <dgm:pt modelId="{9987CA5F-053A-4F33-8740-0786146FDF9B}" type="parTrans" cxnId="{9743A6FC-281B-4051-BE57-6EA0AD274C69}">
      <dgm:prSet/>
      <dgm:spPr/>
      <dgm:t>
        <a:bodyPr/>
        <a:lstStyle/>
        <a:p>
          <a:endParaRPr lang="en-US"/>
        </a:p>
      </dgm:t>
    </dgm:pt>
    <dgm:pt modelId="{35009ED5-5806-4CFD-9730-0F310E1CE86D}" type="sibTrans" cxnId="{9743A6FC-281B-4051-BE57-6EA0AD274C69}">
      <dgm:prSet/>
      <dgm:spPr/>
      <dgm:t>
        <a:bodyPr/>
        <a:lstStyle/>
        <a:p>
          <a:endParaRPr lang="en-US"/>
        </a:p>
      </dgm:t>
    </dgm:pt>
    <dgm:pt modelId="{7710CE18-9D55-442D-A9F2-D585BCEA5695}">
      <dgm:prSet/>
      <dgm:spPr/>
      <dgm:t>
        <a:bodyPr/>
        <a:lstStyle/>
        <a:p>
          <a:pPr>
            <a:defRPr cap="all"/>
          </a:pPr>
          <a:r>
            <a:rPr lang="nl-BE" baseline="0" dirty="0">
              <a:latin typeface="Calibri" panose="020F0502020204030204" pitchFamily="34" charset="0"/>
              <a:cs typeface="Calibri" panose="020F0502020204030204" pitchFamily="34" charset="0"/>
            </a:rPr>
            <a:t>VERLAAT HET GEBOUW LANGS WAAR JE BENT BINNENGEKOMEN</a:t>
          </a:r>
          <a:endParaRPr lang="en-US" dirty="0">
            <a:latin typeface="Calibri" panose="020F0502020204030204" pitchFamily="34" charset="0"/>
            <a:cs typeface="Calibri" panose="020F0502020204030204" pitchFamily="34" charset="0"/>
          </a:endParaRPr>
        </a:p>
      </dgm:t>
    </dgm:pt>
    <dgm:pt modelId="{EDF255C9-4AC9-4879-B228-7A0E71D84A29}" type="parTrans" cxnId="{663C0A76-EC2E-4657-B10F-51BEEE41E83F}">
      <dgm:prSet/>
      <dgm:spPr/>
      <dgm:t>
        <a:bodyPr/>
        <a:lstStyle/>
        <a:p>
          <a:endParaRPr lang="en-US"/>
        </a:p>
      </dgm:t>
    </dgm:pt>
    <dgm:pt modelId="{63DE3219-F28A-4904-8119-239F7286B86B}" type="sibTrans" cxnId="{663C0A76-EC2E-4657-B10F-51BEEE41E83F}">
      <dgm:prSet/>
      <dgm:spPr/>
      <dgm:t>
        <a:bodyPr/>
        <a:lstStyle/>
        <a:p>
          <a:endParaRPr lang="en-US"/>
        </a:p>
      </dgm:t>
    </dgm:pt>
    <dgm:pt modelId="{2D52D03A-7416-4ABB-9E97-1A6F0090B1DA}" type="pres">
      <dgm:prSet presAssocID="{26579A63-ADFE-4F14-BD63-852FFB0C593D}" presName="root" presStyleCnt="0">
        <dgm:presLayoutVars>
          <dgm:dir/>
          <dgm:resizeHandles val="exact"/>
        </dgm:presLayoutVars>
      </dgm:prSet>
      <dgm:spPr/>
    </dgm:pt>
    <dgm:pt modelId="{573A4CF1-B05F-4D28-BA9E-5E3A76BA52E5}" type="pres">
      <dgm:prSet presAssocID="{A73C847B-52CE-40A3-B412-9271A86E630F}" presName="compNode" presStyleCnt="0"/>
      <dgm:spPr/>
    </dgm:pt>
    <dgm:pt modelId="{08AA94F7-4442-4AEC-8DCD-6985697F6E52}" type="pres">
      <dgm:prSet presAssocID="{A73C847B-52CE-40A3-B412-9271A86E630F}" presName="iconBgRect" presStyleLbl="bgShp" presStyleIdx="0" presStyleCnt="5"/>
      <dgm:spPr/>
    </dgm:pt>
    <dgm:pt modelId="{18215C99-1DF7-40E8-950E-BFF09B287491}" type="pres">
      <dgm:prSet presAssocID="{A73C847B-52CE-40A3-B412-9271A86E630F}" presName="iconRect" presStyleLbl="node1" presStyleIdx="0" presStyleCnt="5"/>
      <dgm:spPr>
        <a:blipFill>
          <a:blip xmlns:r="http://schemas.openxmlformats.org/officeDocument/2006/relationships" r:embed="rId1">
            <a:extLst>
              <a:ext uri="{96DAC541-7B7A-43D3-8B79-37D633B846F1}">
                <asvg:svgBlip xmlns:asvg="http://schemas.microsoft.com/office/drawing/2016/SVG/main" r:embed="rId2"/>
              </a:ext>
            </a:extLst>
          </a:blip>
          <a:srcRect/>
          <a:stretch>
            <a:fillRect/>
          </a:stretch>
        </a:blipFill>
        <a:ln>
          <a:noFill/>
        </a:ln>
      </dgm:spPr>
      <dgm:extLst>
        <a:ext uri="{E40237B7-FDA0-4F09-8148-C483321AD2D9}">
          <dgm14:cNvPr xmlns:dgm14="http://schemas.microsoft.com/office/drawing/2010/diagram" id="0" name="" descr="Wastafel"/>
        </a:ext>
      </dgm:extLst>
    </dgm:pt>
    <dgm:pt modelId="{5DB860D0-922E-415E-B3E4-2A0E5F1AC2D6}" type="pres">
      <dgm:prSet presAssocID="{A73C847B-52CE-40A3-B412-9271A86E630F}" presName="spaceRect" presStyleCnt="0"/>
      <dgm:spPr/>
    </dgm:pt>
    <dgm:pt modelId="{9BBD4771-6DA3-478B-88DD-C9F4625B9969}" type="pres">
      <dgm:prSet presAssocID="{A73C847B-52CE-40A3-B412-9271A86E630F}" presName="textRect" presStyleLbl="revTx" presStyleIdx="0" presStyleCnt="5">
        <dgm:presLayoutVars>
          <dgm:chMax val="1"/>
          <dgm:chPref val="1"/>
        </dgm:presLayoutVars>
      </dgm:prSet>
      <dgm:spPr/>
    </dgm:pt>
    <dgm:pt modelId="{D69EAC5D-C62E-4CFB-808F-0C443A9271D2}" type="pres">
      <dgm:prSet presAssocID="{B951629B-3B68-4362-B755-F844AE01CA0A}" presName="sibTrans" presStyleCnt="0"/>
      <dgm:spPr/>
    </dgm:pt>
    <dgm:pt modelId="{F5654463-90A4-4457-94C4-E07481034D15}" type="pres">
      <dgm:prSet presAssocID="{F0CF213A-58B4-4CDB-9A26-E2EEBAD882EB}" presName="compNode" presStyleCnt="0"/>
      <dgm:spPr/>
    </dgm:pt>
    <dgm:pt modelId="{4489E160-AA10-45F7-A6E3-753545E13848}" type="pres">
      <dgm:prSet presAssocID="{F0CF213A-58B4-4CDB-9A26-E2EEBAD882EB}" presName="iconBgRect" presStyleLbl="bgShp" presStyleIdx="1" presStyleCnt="5"/>
      <dgm:spPr/>
    </dgm:pt>
    <dgm:pt modelId="{929B975E-6DE3-4DEF-9152-65374CD89DDF}" type="pres">
      <dgm:prSet presAssocID="{F0CF213A-58B4-4CDB-9A26-E2EEBAD882EB}" presName="iconRect" presStyleLbl="node1" presStyleIdx="1" presStyleCnt="5"/>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Wallet"/>
        </a:ext>
      </dgm:extLst>
    </dgm:pt>
    <dgm:pt modelId="{4FDF0AA1-14AB-4F50-932A-2023211365D2}" type="pres">
      <dgm:prSet presAssocID="{F0CF213A-58B4-4CDB-9A26-E2EEBAD882EB}" presName="spaceRect" presStyleCnt="0"/>
      <dgm:spPr/>
    </dgm:pt>
    <dgm:pt modelId="{363C9016-DC8C-4961-9CA9-A255B8C92C95}" type="pres">
      <dgm:prSet presAssocID="{F0CF213A-58B4-4CDB-9A26-E2EEBAD882EB}" presName="textRect" presStyleLbl="revTx" presStyleIdx="1" presStyleCnt="5">
        <dgm:presLayoutVars>
          <dgm:chMax val="1"/>
          <dgm:chPref val="1"/>
        </dgm:presLayoutVars>
      </dgm:prSet>
      <dgm:spPr/>
    </dgm:pt>
    <dgm:pt modelId="{BD0CEA3A-4C0F-4207-B8DB-4B83F111B108}" type="pres">
      <dgm:prSet presAssocID="{4B154A52-0B27-48C8-882F-5DE8EFBE3ACB}" presName="sibTrans" presStyleCnt="0"/>
      <dgm:spPr/>
    </dgm:pt>
    <dgm:pt modelId="{93A17595-587A-401F-9941-19D136AC1F52}" type="pres">
      <dgm:prSet presAssocID="{70E4A969-E648-4B95-B5E2-C2BFA2213508}" presName="compNode" presStyleCnt="0"/>
      <dgm:spPr/>
    </dgm:pt>
    <dgm:pt modelId="{5E88C2C1-6F06-401C-9D84-7D555DF28C65}" type="pres">
      <dgm:prSet presAssocID="{70E4A969-E648-4B95-B5E2-C2BFA2213508}" presName="iconBgRect" presStyleLbl="bgShp" presStyleIdx="2" presStyleCnt="5"/>
      <dgm:spPr/>
    </dgm:pt>
    <dgm:pt modelId="{FEFA7473-04DA-4293-8EBC-4460CF350646}" type="pres">
      <dgm:prSet presAssocID="{70E4A969-E648-4B95-B5E2-C2BFA2213508}" presName="iconRect" presStyleLbl="node1" presStyleIdx="2" presStyleCnt="5"/>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Laptop"/>
        </a:ext>
      </dgm:extLst>
    </dgm:pt>
    <dgm:pt modelId="{E01C4725-1D62-4B7B-A924-C7D9800768C6}" type="pres">
      <dgm:prSet presAssocID="{70E4A969-E648-4B95-B5E2-C2BFA2213508}" presName="spaceRect" presStyleCnt="0"/>
      <dgm:spPr/>
    </dgm:pt>
    <dgm:pt modelId="{BF6AC791-7EFB-40AC-ACFF-3788DBC3FA5D}" type="pres">
      <dgm:prSet presAssocID="{70E4A969-E648-4B95-B5E2-C2BFA2213508}" presName="textRect" presStyleLbl="revTx" presStyleIdx="2" presStyleCnt="5">
        <dgm:presLayoutVars>
          <dgm:chMax val="1"/>
          <dgm:chPref val="1"/>
        </dgm:presLayoutVars>
      </dgm:prSet>
      <dgm:spPr/>
    </dgm:pt>
    <dgm:pt modelId="{E3E49305-0803-4976-84BC-3559FC21718A}" type="pres">
      <dgm:prSet presAssocID="{2ABAE467-CC1B-491B-84D1-29265DC9C4F9}" presName="sibTrans" presStyleCnt="0"/>
      <dgm:spPr/>
    </dgm:pt>
    <dgm:pt modelId="{660DF9A2-E245-4D51-B5A2-01B4DFFFCA79}" type="pres">
      <dgm:prSet presAssocID="{9403A629-883D-4304-AE2E-F25BE9A92367}" presName="compNode" presStyleCnt="0"/>
      <dgm:spPr/>
    </dgm:pt>
    <dgm:pt modelId="{968EE18B-ED6B-47D8-BE7A-3A1DDA5E114C}" type="pres">
      <dgm:prSet presAssocID="{9403A629-883D-4304-AE2E-F25BE9A92367}" presName="iconBgRect" presStyleLbl="bgShp" presStyleIdx="3" presStyleCnt="5"/>
      <dgm:spPr/>
    </dgm:pt>
    <dgm:pt modelId="{379B27A3-ABBE-4C66-85E5-3E8BC82449BF}" type="pres">
      <dgm:prSet presAssocID="{9403A629-883D-4304-AE2E-F25BE9A92367}" presName="iconRect" presStyleLbl="node1" presStyleIdx="3" presStyleCnt="5"/>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Irritant"/>
        </a:ext>
      </dgm:extLst>
    </dgm:pt>
    <dgm:pt modelId="{F0060FDC-89C9-4C06-B1F5-D72FFBCC79F3}" type="pres">
      <dgm:prSet presAssocID="{9403A629-883D-4304-AE2E-F25BE9A92367}" presName="spaceRect" presStyleCnt="0"/>
      <dgm:spPr/>
    </dgm:pt>
    <dgm:pt modelId="{2CF2A4EF-3D64-463B-BF8A-259054687A65}" type="pres">
      <dgm:prSet presAssocID="{9403A629-883D-4304-AE2E-F25BE9A92367}" presName="textRect" presStyleLbl="revTx" presStyleIdx="3" presStyleCnt="5">
        <dgm:presLayoutVars>
          <dgm:chMax val="1"/>
          <dgm:chPref val="1"/>
        </dgm:presLayoutVars>
      </dgm:prSet>
      <dgm:spPr/>
    </dgm:pt>
    <dgm:pt modelId="{CA7FD767-6563-4C48-ACED-46DBFA0F3EE6}" type="pres">
      <dgm:prSet presAssocID="{35009ED5-5806-4CFD-9730-0F310E1CE86D}" presName="sibTrans" presStyleCnt="0"/>
      <dgm:spPr/>
    </dgm:pt>
    <dgm:pt modelId="{D1FEAC7A-C48A-43A0-8ED3-EDE6933421C6}" type="pres">
      <dgm:prSet presAssocID="{7710CE18-9D55-442D-A9F2-D585BCEA5695}" presName="compNode" presStyleCnt="0"/>
      <dgm:spPr/>
    </dgm:pt>
    <dgm:pt modelId="{F86CD313-8F92-4381-A093-ABFA5BEA17F0}" type="pres">
      <dgm:prSet presAssocID="{7710CE18-9D55-442D-A9F2-D585BCEA5695}" presName="iconBgRect" presStyleLbl="bgShp" presStyleIdx="4" presStyleCnt="5"/>
      <dgm:spPr/>
    </dgm:pt>
    <dgm:pt modelId="{A148CED8-E3B8-4B1F-AE67-A865A996BDE1}" type="pres">
      <dgm:prSet presAssocID="{7710CE18-9D55-442D-A9F2-D585BCEA5695}" presName="iconRect" presStyleLbl="node1" presStyleIdx="4" presStyleCnt="5"/>
      <dgm:spPr>
        <a:blipFill>
          <a:blip xmlns:r="http://schemas.openxmlformats.org/officeDocument/2006/relationships" r:embed="rId9">
            <a:extLst>
              <a:ext uri="{96DAC541-7B7A-43D3-8B79-37D633B846F1}">
                <asvg:svgBlip xmlns:asvg="http://schemas.microsoft.com/office/drawing/2016/SVG/main" r:embed="rId10"/>
              </a:ext>
            </a:extLst>
          </a:blip>
          <a:srcRect/>
          <a:stretch>
            <a:fillRect/>
          </a:stretch>
        </a:blipFill>
        <a:ln>
          <a:noFill/>
        </a:ln>
      </dgm:spPr>
      <dgm:extLst>
        <a:ext uri="{E40237B7-FDA0-4F09-8148-C483321AD2D9}">
          <dgm14:cNvPr xmlns:dgm14="http://schemas.microsoft.com/office/drawing/2010/diagram" id="0" name="" descr="Wegwijzer"/>
        </a:ext>
      </dgm:extLst>
    </dgm:pt>
    <dgm:pt modelId="{818D916A-A8EB-45D1-9C6E-1B5044BB292C}" type="pres">
      <dgm:prSet presAssocID="{7710CE18-9D55-442D-A9F2-D585BCEA5695}" presName="spaceRect" presStyleCnt="0"/>
      <dgm:spPr/>
    </dgm:pt>
    <dgm:pt modelId="{65006F9D-72CE-46D7-839C-96385FEEB875}" type="pres">
      <dgm:prSet presAssocID="{7710CE18-9D55-442D-A9F2-D585BCEA5695}" presName="textRect" presStyleLbl="revTx" presStyleIdx="4" presStyleCnt="5">
        <dgm:presLayoutVars>
          <dgm:chMax val="1"/>
          <dgm:chPref val="1"/>
        </dgm:presLayoutVars>
      </dgm:prSet>
      <dgm:spPr/>
    </dgm:pt>
  </dgm:ptLst>
  <dgm:cxnLst>
    <dgm:cxn modelId="{EB89FD34-EDE2-4000-8012-D8BB0C304184}" type="presOf" srcId="{26579A63-ADFE-4F14-BD63-852FFB0C593D}" destId="{2D52D03A-7416-4ABB-9E97-1A6F0090B1DA}" srcOrd="0" destOrd="0" presId="urn:microsoft.com/office/officeart/2018/5/layout/IconCircleLabelList"/>
    <dgm:cxn modelId="{CAEAB361-2B1B-46BC-B515-D5BF82D04619}" srcId="{26579A63-ADFE-4F14-BD63-852FFB0C593D}" destId="{F0CF213A-58B4-4CDB-9A26-E2EEBAD882EB}" srcOrd="1" destOrd="0" parTransId="{DD36FAD1-C782-4522-A81F-34CCCCD893E6}" sibTransId="{4B154A52-0B27-48C8-882F-5DE8EFBE3ACB}"/>
    <dgm:cxn modelId="{6004664F-BA27-43C8-9EBD-85093187695B}" type="presOf" srcId="{70E4A969-E648-4B95-B5E2-C2BFA2213508}" destId="{BF6AC791-7EFB-40AC-ACFF-3788DBC3FA5D}" srcOrd="0" destOrd="0" presId="urn:microsoft.com/office/officeart/2018/5/layout/IconCircleLabelList"/>
    <dgm:cxn modelId="{39FFD971-6259-4201-A69F-71CA13C7F8A0}" type="presOf" srcId="{9403A629-883D-4304-AE2E-F25BE9A92367}" destId="{2CF2A4EF-3D64-463B-BF8A-259054687A65}" srcOrd="0" destOrd="0" presId="urn:microsoft.com/office/officeart/2018/5/layout/IconCircleLabelList"/>
    <dgm:cxn modelId="{663C0A76-EC2E-4657-B10F-51BEEE41E83F}" srcId="{26579A63-ADFE-4F14-BD63-852FFB0C593D}" destId="{7710CE18-9D55-442D-A9F2-D585BCEA5695}" srcOrd="4" destOrd="0" parTransId="{EDF255C9-4AC9-4879-B228-7A0E71D84A29}" sibTransId="{63DE3219-F28A-4904-8119-239F7286B86B}"/>
    <dgm:cxn modelId="{91CB4078-F062-46B6-9809-595078EE6989}" srcId="{26579A63-ADFE-4F14-BD63-852FFB0C593D}" destId="{A73C847B-52CE-40A3-B412-9271A86E630F}" srcOrd="0" destOrd="0" parTransId="{3E66A782-0620-49D1-96C2-FFDDC434B238}" sibTransId="{B951629B-3B68-4362-B755-F844AE01CA0A}"/>
    <dgm:cxn modelId="{865ECE90-A34E-4960-BB88-C0F451FF7C95}" type="presOf" srcId="{A73C847B-52CE-40A3-B412-9271A86E630F}" destId="{9BBD4771-6DA3-478B-88DD-C9F4625B9969}" srcOrd="0" destOrd="0" presId="urn:microsoft.com/office/officeart/2018/5/layout/IconCircleLabelList"/>
    <dgm:cxn modelId="{50699995-F000-40FF-AFCA-120B8FD342EC}" type="presOf" srcId="{F0CF213A-58B4-4CDB-9A26-E2EEBAD882EB}" destId="{363C9016-DC8C-4961-9CA9-A255B8C92C95}" srcOrd="0" destOrd="0" presId="urn:microsoft.com/office/officeart/2018/5/layout/IconCircleLabelList"/>
    <dgm:cxn modelId="{2A59C6D4-8CD8-4A29-8FE7-85A57A40CF06}" srcId="{26579A63-ADFE-4F14-BD63-852FFB0C593D}" destId="{70E4A969-E648-4B95-B5E2-C2BFA2213508}" srcOrd="2" destOrd="0" parTransId="{63043D68-B7A1-4F61-8E27-B3ED72030A48}" sibTransId="{2ABAE467-CC1B-491B-84D1-29265DC9C4F9}"/>
    <dgm:cxn modelId="{7C9BE8F5-C888-4537-8DEB-A7D1C3263FC0}" type="presOf" srcId="{7710CE18-9D55-442D-A9F2-D585BCEA5695}" destId="{65006F9D-72CE-46D7-839C-96385FEEB875}" srcOrd="0" destOrd="0" presId="urn:microsoft.com/office/officeart/2018/5/layout/IconCircleLabelList"/>
    <dgm:cxn modelId="{9743A6FC-281B-4051-BE57-6EA0AD274C69}" srcId="{26579A63-ADFE-4F14-BD63-852FFB0C593D}" destId="{9403A629-883D-4304-AE2E-F25BE9A92367}" srcOrd="3" destOrd="0" parTransId="{9987CA5F-053A-4F33-8740-0786146FDF9B}" sibTransId="{35009ED5-5806-4CFD-9730-0F310E1CE86D}"/>
    <dgm:cxn modelId="{12E87009-F314-490C-A3CA-1DA445AE6DD8}" type="presParOf" srcId="{2D52D03A-7416-4ABB-9E97-1A6F0090B1DA}" destId="{573A4CF1-B05F-4D28-BA9E-5E3A76BA52E5}" srcOrd="0" destOrd="0" presId="urn:microsoft.com/office/officeart/2018/5/layout/IconCircleLabelList"/>
    <dgm:cxn modelId="{60D009B7-5025-4F9F-9B9A-F14BAA395848}" type="presParOf" srcId="{573A4CF1-B05F-4D28-BA9E-5E3A76BA52E5}" destId="{08AA94F7-4442-4AEC-8DCD-6985697F6E52}" srcOrd="0" destOrd="0" presId="urn:microsoft.com/office/officeart/2018/5/layout/IconCircleLabelList"/>
    <dgm:cxn modelId="{DC521033-A192-43C7-AB43-5C329F05FA64}" type="presParOf" srcId="{573A4CF1-B05F-4D28-BA9E-5E3A76BA52E5}" destId="{18215C99-1DF7-40E8-950E-BFF09B287491}" srcOrd="1" destOrd="0" presId="urn:microsoft.com/office/officeart/2018/5/layout/IconCircleLabelList"/>
    <dgm:cxn modelId="{DE7E409D-5774-4AD4-B589-39FD1DAF8DF7}" type="presParOf" srcId="{573A4CF1-B05F-4D28-BA9E-5E3A76BA52E5}" destId="{5DB860D0-922E-415E-B3E4-2A0E5F1AC2D6}" srcOrd="2" destOrd="0" presId="urn:microsoft.com/office/officeart/2018/5/layout/IconCircleLabelList"/>
    <dgm:cxn modelId="{611CDC03-BDBC-481C-974C-CA6FE0CBCF35}" type="presParOf" srcId="{573A4CF1-B05F-4D28-BA9E-5E3A76BA52E5}" destId="{9BBD4771-6DA3-478B-88DD-C9F4625B9969}" srcOrd="3" destOrd="0" presId="urn:microsoft.com/office/officeart/2018/5/layout/IconCircleLabelList"/>
    <dgm:cxn modelId="{7C823D8F-A3F7-49CF-BCC2-24A785162FF0}" type="presParOf" srcId="{2D52D03A-7416-4ABB-9E97-1A6F0090B1DA}" destId="{D69EAC5D-C62E-4CFB-808F-0C443A9271D2}" srcOrd="1" destOrd="0" presId="urn:microsoft.com/office/officeart/2018/5/layout/IconCircleLabelList"/>
    <dgm:cxn modelId="{7AA2B888-21CF-4432-9D73-39195375F4B8}" type="presParOf" srcId="{2D52D03A-7416-4ABB-9E97-1A6F0090B1DA}" destId="{F5654463-90A4-4457-94C4-E07481034D15}" srcOrd="2" destOrd="0" presId="urn:microsoft.com/office/officeart/2018/5/layout/IconCircleLabelList"/>
    <dgm:cxn modelId="{25CD0314-0704-4CF4-9FA1-3AC7A1807552}" type="presParOf" srcId="{F5654463-90A4-4457-94C4-E07481034D15}" destId="{4489E160-AA10-45F7-A6E3-753545E13848}" srcOrd="0" destOrd="0" presId="urn:microsoft.com/office/officeart/2018/5/layout/IconCircleLabelList"/>
    <dgm:cxn modelId="{113D4620-C656-49B1-944E-3FD2619DC720}" type="presParOf" srcId="{F5654463-90A4-4457-94C4-E07481034D15}" destId="{929B975E-6DE3-4DEF-9152-65374CD89DDF}" srcOrd="1" destOrd="0" presId="urn:microsoft.com/office/officeart/2018/5/layout/IconCircleLabelList"/>
    <dgm:cxn modelId="{8D49CA41-BDC0-4D88-9F5B-C3AA5EBC5FF5}" type="presParOf" srcId="{F5654463-90A4-4457-94C4-E07481034D15}" destId="{4FDF0AA1-14AB-4F50-932A-2023211365D2}" srcOrd="2" destOrd="0" presId="urn:microsoft.com/office/officeart/2018/5/layout/IconCircleLabelList"/>
    <dgm:cxn modelId="{3438E17E-7D78-4ECF-A438-CE7344735006}" type="presParOf" srcId="{F5654463-90A4-4457-94C4-E07481034D15}" destId="{363C9016-DC8C-4961-9CA9-A255B8C92C95}" srcOrd="3" destOrd="0" presId="urn:microsoft.com/office/officeart/2018/5/layout/IconCircleLabelList"/>
    <dgm:cxn modelId="{A028741A-39DA-49BA-904C-E955561CC6AF}" type="presParOf" srcId="{2D52D03A-7416-4ABB-9E97-1A6F0090B1DA}" destId="{BD0CEA3A-4C0F-4207-B8DB-4B83F111B108}" srcOrd="3" destOrd="0" presId="urn:microsoft.com/office/officeart/2018/5/layout/IconCircleLabelList"/>
    <dgm:cxn modelId="{A68CE1CF-E6A6-4E49-9B3E-C7CE2CB46BBB}" type="presParOf" srcId="{2D52D03A-7416-4ABB-9E97-1A6F0090B1DA}" destId="{93A17595-587A-401F-9941-19D136AC1F52}" srcOrd="4" destOrd="0" presId="urn:microsoft.com/office/officeart/2018/5/layout/IconCircleLabelList"/>
    <dgm:cxn modelId="{DC3A9143-0740-4B2A-9989-C198918F44FC}" type="presParOf" srcId="{93A17595-587A-401F-9941-19D136AC1F52}" destId="{5E88C2C1-6F06-401C-9D84-7D555DF28C65}" srcOrd="0" destOrd="0" presId="urn:microsoft.com/office/officeart/2018/5/layout/IconCircleLabelList"/>
    <dgm:cxn modelId="{302B33C3-CA9D-4A43-93E8-452D013634CD}" type="presParOf" srcId="{93A17595-587A-401F-9941-19D136AC1F52}" destId="{FEFA7473-04DA-4293-8EBC-4460CF350646}" srcOrd="1" destOrd="0" presId="urn:microsoft.com/office/officeart/2018/5/layout/IconCircleLabelList"/>
    <dgm:cxn modelId="{D60A5BC5-F5E7-47DD-99C8-151C4CD87395}" type="presParOf" srcId="{93A17595-587A-401F-9941-19D136AC1F52}" destId="{E01C4725-1D62-4B7B-A924-C7D9800768C6}" srcOrd="2" destOrd="0" presId="urn:microsoft.com/office/officeart/2018/5/layout/IconCircleLabelList"/>
    <dgm:cxn modelId="{CB59DC2A-0450-4E2D-B095-B09F6949E1A6}" type="presParOf" srcId="{93A17595-587A-401F-9941-19D136AC1F52}" destId="{BF6AC791-7EFB-40AC-ACFF-3788DBC3FA5D}" srcOrd="3" destOrd="0" presId="urn:microsoft.com/office/officeart/2018/5/layout/IconCircleLabelList"/>
    <dgm:cxn modelId="{FFB2E050-8E8E-4ADA-A06A-FE54C7DCD08D}" type="presParOf" srcId="{2D52D03A-7416-4ABB-9E97-1A6F0090B1DA}" destId="{E3E49305-0803-4976-84BC-3559FC21718A}" srcOrd="5" destOrd="0" presId="urn:microsoft.com/office/officeart/2018/5/layout/IconCircleLabelList"/>
    <dgm:cxn modelId="{3ABBAA15-C4CA-48F1-8612-8A70CF85D6EF}" type="presParOf" srcId="{2D52D03A-7416-4ABB-9E97-1A6F0090B1DA}" destId="{660DF9A2-E245-4D51-B5A2-01B4DFFFCA79}" srcOrd="6" destOrd="0" presId="urn:microsoft.com/office/officeart/2018/5/layout/IconCircleLabelList"/>
    <dgm:cxn modelId="{7CDAFAFA-F9D4-44E8-882B-1A5EE927A35F}" type="presParOf" srcId="{660DF9A2-E245-4D51-B5A2-01B4DFFFCA79}" destId="{968EE18B-ED6B-47D8-BE7A-3A1DDA5E114C}" srcOrd="0" destOrd="0" presId="urn:microsoft.com/office/officeart/2018/5/layout/IconCircleLabelList"/>
    <dgm:cxn modelId="{4BDF229E-B7B2-451D-B85C-5B69EFF8B7EE}" type="presParOf" srcId="{660DF9A2-E245-4D51-B5A2-01B4DFFFCA79}" destId="{379B27A3-ABBE-4C66-85E5-3E8BC82449BF}" srcOrd="1" destOrd="0" presId="urn:microsoft.com/office/officeart/2018/5/layout/IconCircleLabelList"/>
    <dgm:cxn modelId="{20BDD47A-1C82-4BF0-9360-D7DC8A00C9A0}" type="presParOf" srcId="{660DF9A2-E245-4D51-B5A2-01B4DFFFCA79}" destId="{F0060FDC-89C9-4C06-B1F5-D72FFBCC79F3}" srcOrd="2" destOrd="0" presId="urn:microsoft.com/office/officeart/2018/5/layout/IconCircleLabelList"/>
    <dgm:cxn modelId="{CB63B2E5-6528-43EA-AFC3-2657C5613A88}" type="presParOf" srcId="{660DF9A2-E245-4D51-B5A2-01B4DFFFCA79}" destId="{2CF2A4EF-3D64-463B-BF8A-259054687A65}" srcOrd="3" destOrd="0" presId="urn:microsoft.com/office/officeart/2018/5/layout/IconCircleLabelList"/>
    <dgm:cxn modelId="{FD2A7095-56E9-4467-85C2-0E39BB8EE118}" type="presParOf" srcId="{2D52D03A-7416-4ABB-9E97-1A6F0090B1DA}" destId="{CA7FD767-6563-4C48-ACED-46DBFA0F3EE6}" srcOrd="7" destOrd="0" presId="urn:microsoft.com/office/officeart/2018/5/layout/IconCircleLabelList"/>
    <dgm:cxn modelId="{7E3B1806-7780-42E3-AD11-FF76AF54C6A9}" type="presParOf" srcId="{2D52D03A-7416-4ABB-9E97-1A6F0090B1DA}" destId="{D1FEAC7A-C48A-43A0-8ED3-EDE6933421C6}" srcOrd="8" destOrd="0" presId="urn:microsoft.com/office/officeart/2018/5/layout/IconCircleLabelList"/>
    <dgm:cxn modelId="{A8785CD7-BE10-43FC-B2FB-E175605CB0B8}" type="presParOf" srcId="{D1FEAC7A-C48A-43A0-8ED3-EDE6933421C6}" destId="{F86CD313-8F92-4381-A093-ABFA5BEA17F0}" srcOrd="0" destOrd="0" presId="urn:microsoft.com/office/officeart/2018/5/layout/IconCircleLabelList"/>
    <dgm:cxn modelId="{5C70616B-AF89-486D-A008-AC66B1F0F865}" type="presParOf" srcId="{D1FEAC7A-C48A-43A0-8ED3-EDE6933421C6}" destId="{A148CED8-E3B8-4B1F-AE67-A865A996BDE1}" srcOrd="1" destOrd="0" presId="urn:microsoft.com/office/officeart/2018/5/layout/IconCircleLabelList"/>
    <dgm:cxn modelId="{C9AE2CE5-7859-4626-8657-5D8A24E56430}" type="presParOf" srcId="{D1FEAC7A-C48A-43A0-8ED3-EDE6933421C6}" destId="{818D916A-A8EB-45D1-9C6E-1B5044BB292C}" srcOrd="2" destOrd="0" presId="urn:microsoft.com/office/officeart/2018/5/layout/IconCircleLabelList"/>
    <dgm:cxn modelId="{A01FBE49-415B-4332-B32A-DB343341F32F}" type="presParOf" srcId="{D1FEAC7A-C48A-43A0-8ED3-EDE6933421C6}" destId="{65006F9D-72CE-46D7-839C-96385FEEB875}" srcOrd="3" destOrd="0" presId="urn:microsoft.com/office/officeart/2018/5/layout/IconCircleLabel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99AF49B-DAD1-4D94-9301-805C8726716F}">
      <dsp:nvSpPr>
        <dsp:cNvPr id="0" name=""/>
        <dsp:cNvSpPr/>
      </dsp:nvSpPr>
      <dsp:spPr>
        <a:xfrm>
          <a:off x="1548310" y="1618734"/>
          <a:ext cx="403518" cy="768898"/>
        </a:xfrm>
        <a:custGeom>
          <a:avLst/>
          <a:gdLst/>
          <a:ahLst/>
          <a:cxnLst/>
          <a:rect l="0" t="0" r="0" b="0"/>
          <a:pathLst>
            <a:path>
              <a:moveTo>
                <a:pt x="0" y="0"/>
              </a:moveTo>
              <a:lnTo>
                <a:pt x="201759" y="0"/>
              </a:lnTo>
              <a:lnTo>
                <a:pt x="201759" y="768898"/>
              </a:lnTo>
              <a:lnTo>
                <a:pt x="403518" y="768898"/>
              </a:lnTo>
            </a:path>
          </a:pathLst>
        </a:custGeom>
        <a:noFill/>
        <a:ln w="19050" cap="flat" cmpd="sng" algn="ctr">
          <a:solidFill>
            <a:schemeClr val="dk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LID4096" sz="500" kern="1200"/>
        </a:p>
      </dsp:txBody>
      <dsp:txXfrm>
        <a:off x="1728361" y="1981474"/>
        <a:ext cx="43417" cy="43417"/>
      </dsp:txXfrm>
    </dsp:sp>
    <dsp:sp modelId="{FD9807D9-ABFB-4A57-A9A3-F79934294BEC}">
      <dsp:nvSpPr>
        <dsp:cNvPr id="0" name=""/>
        <dsp:cNvSpPr/>
      </dsp:nvSpPr>
      <dsp:spPr>
        <a:xfrm>
          <a:off x="1548310" y="1573013"/>
          <a:ext cx="403518" cy="91440"/>
        </a:xfrm>
        <a:custGeom>
          <a:avLst/>
          <a:gdLst/>
          <a:ahLst/>
          <a:cxnLst/>
          <a:rect l="0" t="0" r="0" b="0"/>
          <a:pathLst>
            <a:path>
              <a:moveTo>
                <a:pt x="0" y="45720"/>
              </a:moveTo>
              <a:lnTo>
                <a:pt x="403518" y="45720"/>
              </a:lnTo>
            </a:path>
          </a:pathLst>
        </a:custGeom>
        <a:noFill/>
        <a:ln w="19050" cap="flat" cmpd="sng" algn="ctr">
          <a:solidFill>
            <a:schemeClr val="dk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LID4096" sz="500" kern="1200"/>
        </a:p>
      </dsp:txBody>
      <dsp:txXfrm>
        <a:off x="1739981" y="1608646"/>
        <a:ext cx="20175" cy="20175"/>
      </dsp:txXfrm>
    </dsp:sp>
    <dsp:sp modelId="{A1036292-5F86-416B-8E25-82CED712AB18}">
      <dsp:nvSpPr>
        <dsp:cNvPr id="0" name=""/>
        <dsp:cNvSpPr/>
      </dsp:nvSpPr>
      <dsp:spPr>
        <a:xfrm>
          <a:off x="1548310" y="849835"/>
          <a:ext cx="403518" cy="768898"/>
        </a:xfrm>
        <a:custGeom>
          <a:avLst/>
          <a:gdLst/>
          <a:ahLst/>
          <a:cxnLst/>
          <a:rect l="0" t="0" r="0" b="0"/>
          <a:pathLst>
            <a:path>
              <a:moveTo>
                <a:pt x="0" y="768898"/>
              </a:moveTo>
              <a:lnTo>
                <a:pt x="201759" y="768898"/>
              </a:lnTo>
              <a:lnTo>
                <a:pt x="201759" y="0"/>
              </a:lnTo>
              <a:lnTo>
                <a:pt x="403518" y="0"/>
              </a:lnTo>
            </a:path>
          </a:pathLst>
        </a:custGeom>
        <a:noFill/>
        <a:ln w="19050" cap="flat" cmpd="sng" algn="ctr">
          <a:solidFill>
            <a:schemeClr val="dk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LID4096" sz="500" kern="1200"/>
        </a:p>
      </dsp:txBody>
      <dsp:txXfrm>
        <a:off x="1728361" y="1212575"/>
        <a:ext cx="43417" cy="43417"/>
      </dsp:txXfrm>
    </dsp:sp>
    <dsp:sp modelId="{63F82CF4-42D1-4F7E-9D8F-E681E66D9A07}">
      <dsp:nvSpPr>
        <dsp:cNvPr id="0" name=""/>
        <dsp:cNvSpPr/>
      </dsp:nvSpPr>
      <dsp:spPr>
        <a:xfrm rot="16200000">
          <a:off x="-377982" y="1311174"/>
          <a:ext cx="3237468" cy="615118"/>
        </a:xfrm>
        <a:prstGeom prst="rect">
          <a:avLst/>
        </a:prstGeom>
        <a:blipFill>
          <a:blip xmlns:r="http://schemas.openxmlformats.org/officeDocument/2006/relationships" r:embed="rId1">
            <a:duotone>
              <a:schemeClr val="dk2">
                <a:hueOff val="0"/>
                <a:satOff val="0"/>
                <a:lumOff val="0"/>
                <a:alphaOff val="0"/>
                <a:shade val="88000"/>
                <a:lumMod val="88000"/>
              </a:schemeClr>
              <a:schemeClr val="dk2">
                <a:hueOff val="0"/>
                <a:satOff val="0"/>
                <a:lumOff val="0"/>
                <a:alphaOff val="0"/>
              </a:schemeClr>
            </a:duotone>
          </a:blip>
          <a:tile tx="0" ty="0" sx="100000" sy="100000" flip="none" algn="tl"/>
        </a:blipFill>
        <a:ln>
          <a:noFill/>
        </a:ln>
        <a:effectLst>
          <a:outerShdw blurRad="25400" dist="12700" dir="5400000" rotWithShape="0">
            <a:srgbClr val="000000">
              <a:alpha val="60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nl-NL" sz="1400" kern="1200" dirty="0"/>
            <a:t>Voldoende afstand houden 1,5m en een juiste hoest- en nieshygiëne voorkomt besmetting</a:t>
          </a:r>
          <a:endParaRPr lang="LID4096" sz="1400" kern="1200" dirty="0"/>
        </a:p>
      </dsp:txBody>
      <dsp:txXfrm>
        <a:off x="-377982" y="1311174"/>
        <a:ext cx="3237468" cy="615118"/>
      </dsp:txXfrm>
    </dsp:sp>
    <dsp:sp modelId="{81EF0C61-C90C-4452-BBED-85B39C634415}">
      <dsp:nvSpPr>
        <dsp:cNvPr id="0" name=""/>
        <dsp:cNvSpPr/>
      </dsp:nvSpPr>
      <dsp:spPr>
        <a:xfrm>
          <a:off x="1951828" y="542275"/>
          <a:ext cx="2017590" cy="615118"/>
        </a:xfrm>
        <a:prstGeom prst="rect">
          <a:avLst/>
        </a:prstGeom>
        <a:blipFill>
          <a:blip xmlns:r="http://schemas.openxmlformats.org/officeDocument/2006/relationships" r:embed="rId1">
            <a:duotone>
              <a:schemeClr val="dk2">
                <a:hueOff val="0"/>
                <a:satOff val="0"/>
                <a:lumOff val="0"/>
                <a:alphaOff val="0"/>
                <a:shade val="88000"/>
                <a:lumMod val="88000"/>
              </a:schemeClr>
              <a:schemeClr val="dk2">
                <a:hueOff val="0"/>
                <a:satOff val="0"/>
                <a:lumOff val="0"/>
                <a:alphaOff val="0"/>
              </a:schemeClr>
            </a:duotone>
          </a:blip>
          <a:tile tx="0" ty="0" sx="100000" sy="100000" flip="none" algn="tl"/>
        </a:blipFill>
        <a:ln>
          <a:noFill/>
        </a:ln>
        <a:effectLst>
          <a:outerShdw blurRad="25400" dist="12700" dir="5400000" rotWithShape="0">
            <a:srgbClr val="000000">
              <a:alpha val="60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nl-NL" sz="1400" kern="1200" dirty="0"/>
            <a:t>Besmetting via druppeltjes in de lucht</a:t>
          </a:r>
          <a:endParaRPr lang="LID4096" sz="1400" kern="1200" dirty="0"/>
        </a:p>
      </dsp:txBody>
      <dsp:txXfrm>
        <a:off x="1951828" y="542275"/>
        <a:ext cx="2017590" cy="615118"/>
      </dsp:txXfrm>
    </dsp:sp>
    <dsp:sp modelId="{16F24D32-ADD6-4180-BE76-EDF8F74B4352}">
      <dsp:nvSpPr>
        <dsp:cNvPr id="0" name=""/>
        <dsp:cNvSpPr/>
      </dsp:nvSpPr>
      <dsp:spPr>
        <a:xfrm>
          <a:off x="1951828" y="1311174"/>
          <a:ext cx="2017590" cy="615118"/>
        </a:xfrm>
        <a:prstGeom prst="rect">
          <a:avLst/>
        </a:prstGeom>
        <a:blipFill>
          <a:blip xmlns:r="http://schemas.openxmlformats.org/officeDocument/2006/relationships" r:embed="rId1">
            <a:duotone>
              <a:schemeClr val="dk2">
                <a:hueOff val="0"/>
                <a:satOff val="0"/>
                <a:lumOff val="0"/>
                <a:alphaOff val="0"/>
                <a:shade val="88000"/>
                <a:lumMod val="88000"/>
              </a:schemeClr>
              <a:schemeClr val="dk2">
                <a:hueOff val="0"/>
                <a:satOff val="0"/>
                <a:lumOff val="0"/>
                <a:alphaOff val="0"/>
              </a:schemeClr>
            </a:duotone>
          </a:blip>
          <a:tile tx="0" ty="0" sx="100000" sy="100000" flip="none" algn="tl"/>
        </a:blipFill>
        <a:ln>
          <a:noFill/>
        </a:ln>
        <a:effectLst>
          <a:outerShdw blurRad="25400" dist="12700" dir="5400000" rotWithShape="0">
            <a:srgbClr val="000000">
              <a:alpha val="60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nl-NL" sz="1400" kern="1200" dirty="0"/>
            <a:t>Niezen en hoesten = druppelverspreiding.</a:t>
          </a:r>
          <a:endParaRPr lang="LID4096" sz="1400" kern="1200" dirty="0"/>
        </a:p>
      </dsp:txBody>
      <dsp:txXfrm>
        <a:off x="1951828" y="1311174"/>
        <a:ext cx="2017590" cy="615118"/>
      </dsp:txXfrm>
    </dsp:sp>
    <dsp:sp modelId="{7208396B-AC83-4F1F-B7B2-61770ECE7B30}">
      <dsp:nvSpPr>
        <dsp:cNvPr id="0" name=""/>
        <dsp:cNvSpPr/>
      </dsp:nvSpPr>
      <dsp:spPr>
        <a:xfrm>
          <a:off x="1951828" y="2080073"/>
          <a:ext cx="2017590" cy="615118"/>
        </a:xfrm>
        <a:prstGeom prst="rect">
          <a:avLst/>
        </a:prstGeom>
        <a:blipFill>
          <a:blip xmlns:r="http://schemas.openxmlformats.org/officeDocument/2006/relationships" r:embed="rId1">
            <a:duotone>
              <a:schemeClr val="dk2">
                <a:hueOff val="0"/>
                <a:satOff val="0"/>
                <a:lumOff val="0"/>
                <a:alphaOff val="0"/>
                <a:shade val="88000"/>
                <a:lumMod val="88000"/>
              </a:schemeClr>
              <a:schemeClr val="dk2">
                <a:hueOff val="0"/>
                <a:satOff val="0"/>
                <a:lumOff val="0"/>
                <a:alphaOff val="0"/>
              </a:schemeClr>
            </a:duotone>
          </a:blip>
          <a:tile tx="0" ty="0" sx="100000" sy="100000" flip="none" algn="tl"/>
        </a:blipFill>
        <a:ln>
          <a:noFill/>
        </a:ln>
        <a:effectLst>
          <a:outerShdw blurRad="25400" dist="12700" dir="5400000" rotWithShape="0">
            <a:srgbClr val="000000">
              <a:alpha val="60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nl-BE" sz="1400" kern="1200" dirty="0"/>
            <a:t>Hoe meer mensen – hoe meer kans op besmette persoon</a:t>
          </a:r>
          <a:endParaRPr lang="LID4096" sz="1400" kern="1200" dirty="0"/>
        </a:p>
      </dsp:txBody>
      <dsp:txXfrm>
        <a:off x="1951828" y="2080073"/>
        <a:ext cx="2017590" cy="61511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639C4A5-10BC-423C-8641-D863B37F8938}">
      <dsp:nvSpPr>
        <dsp:cNvPr id="0" name=""/>
        <dsp:cNvSpPr/>
      </dsp:nvSpPr>
      <dsp:spPr>
        <a:xfrm>
          <a:off x="0" y="0"/>
          <a:ext cx="8835707" cy="993457"/>
        </a:xfrm>
        <a:prstGeom prst="roundRect">
          <a:avLst>
            <a:gd name="adj" fmla="val 10000"/>
          </a:avLst>
        </a:prstGeom>
        <a:blipFill>
          <a:blip xmlns:r="http://schemas.openxmlformats.org/officeDocument/2006/relationships" r:embed="rId1">
            <a:duotone>
              <a:schemeClr val="accent2">
                <a:hueOff val="0"/>
                <a:satOff val="0"/>
                <a:lumOff val="0"/>
                <a:alphaOff val="0"/>
                <a:shade val="88000"/>
                <a:lumMod val="88000"/>
              </a:schemeClr>
              <a:schemeClr val="accent2">
                <a:hueOff val="0"/>
                <a:satOff val="0"/>
                <a:lumOff val="0"/>
                <a:alphaOff val="0"/>
              </a:schemeClr>
            </a:duotone>
          </a:blip>
          <a:tile tx="0" ty="0" sx="100000" sy="100000" flip="none" algn="tl"/>
        </a:blip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l" defTabSz="622300" rtl="0">
            <a:lnSpc>
              <a:spcPct val="90000"/>
            </a:lnSpc>
            <a:spcBef>
              <a:spcPct val="0"/>
            </a:spcBef>
            <a:spcAft>
              <a:spcPct val="35000"/>
            </a:spcAft>
            <a:buNone/>
          </a:pPr>
          <a:r>
            <a:rPr lang="nl-BE" sz="1400" kern="1200" dirty="0">
              <a:latin typeface="Calibri"/>
              <a:cs typeface="Calibri"/>
            </a:rPr>
            <a:t>Je </a:t>
          </a:r>
          <a:r>
            <a:rPr lang="nl-BE" sz="1400" b="1" kern="1200" dirty="0">
              <a:latin typeface="Calibri"/>
              <a:cs typeface="Calibri"/>
            </a:rPr>
            <a:t>raakt </a:t>
          </a:r>
          <a:r>
            <a:rPr lang="nl-BE" sz="1400" b="1" kern="1200" dirty="0" err="1">
              <a:latin typeface="Calibri"/>
              <a:cs typeface="Calibri"/>
            </a:rPr>
            <a:t>vanalles</a:t>
          </a:r>
          <a:r>
            <a:rPr lang="nl-BE" sz="1400" b="1" kern="1200" dirty="0">
              <a:latin typeface="Calibri"/>
              <a:cs typeface="Calibri"/>
            </a:rPr>
            <a:t> aan </a:t>
          </a:r>
          <a:endParaRPr lang="en-US" sz="1400" kern="1200" dirty="0">
            <a:latin typeface="Calibri"/>
            <a:cs typeface="Calibri"/>
          </a:endParaRPr>
        </a:p>
        <a:p>
          <a:pPr marL="57150" lvl="1" indent="-57150" algn="l" defTabSz="488950" rtl="0">
            <a:lnSpc>
              <a:spcPct val="90000"/>
            </a:lnSpc>
            <a:spcBef>
              <a:spcPct val="0"/>
            </a:spcBef>
            <a:spcAft>
              <a:spcPct val="15000"/>
            </a:spcAft>
            <a:buChar char="•"/>
          </a:pPr>
          <a:r>
            <a:rPr lang="nl-BE" sz="1100" kern="1200" dirty="0">
              <a:latin typeface="Calibri"/>
              <a:cs typeface="Calibri"/>
            </a:rPr>
            <a:t>dat andere ook aanraken. </a:t>
          </a:r>
          <a:endParaRPr lang="en-US" sz="1100" kern="1200" dirty="0">
            <a:latin typeface="Impact" panose="020B0806030902050204"/>
            <a:cs typeface="Calibri"/>
          </a:endParaRPr>
        </a:p>
        <a:p>
          <a:pPr marL="57150" lvl="1" indent="-57150" algn="l" defTabSz="488950" rtl="0">
            <a:lnSpc>
              <a:spcPct val="90000"/>
            </a:lnSpc>
            <a:spcBef>
              <a:spcPct val="0"/>
            </a:spcBef>
            <a:spcAft>
              <a:spcPct val="15000"/>
            </a:spcAft>
            <a:buChar char="•"/>
          </a:pPr>
          <a:r>
            <a:rPr lang="nl-BE" sz="1100" kern="1200" dirty="0">
              <a:latin typeface="Calibri"/>
              <a:cs typeface="Calibri"/>
            </a:rPr>
            <a:t>Bewust of onbewust</a:t>
          </a:r>
          <a:endParaRPr lang="en-US" sz="1100" kern="1200" dirty="0">
            <a:latin typeface="Impact" panose="020B0806030902050204"/>
            <a:cs typeface="Calibri"/>
          </a:endParaRPr>
        </a:p>
        <a:p>
          <a:pPr marL="57150" lvl="1" indent="-57150" algn="l" defTabSz="488950">
            <a:lnSpc>
              <a:spcPct val="90000"/>
            </a:lnSpc>
            <a:spcBef>
              <a:spcPct val="0"/>
            </a:spcBef>
            <a:spcAft>
              <a:spcPct val="15000"/>
            </a:spcAft>
            <a:buChar char="•"/>
          </a:pPr>
          <a:r>
            <a:rPr lang="nl-BE" sz="1100" kern="1200" dirty="0">
              <a:latin typeface="Calibri"/>
              <a:cs typeface="Calibri"/>
            </a:rPr>
            <a:t>ook je gezicht</a:t>
          </a:r>
          <a:endParaRPr lang="en-US" sz="1100" kern="1200" dirty="0"/>
        </a:p>
      </dsp:txBody>
      <dsp:txXfrm>
        <a:off x="29097" y="29097"/>
        <a:ext cx="7763690" cy="935263"/>
      </dsp:txXfrm>
    </dsp:sp>
    <dsp:sp modelId="{477B9CD5-5380-4237-A4A3-E0AAE0E05830}">
      <dsp:nvSpPr>
        <dsp:cNvPr id="0" name=""/>
        <dsp:cNvSpPr/>
      </dsp:nvSpPr>
      <dsp:spPr>
        <a:xfrm>
          <a:off x="779621" y="1159033"/>
          <a:ext cx="8835707" cy="993457"/>
        </a:xfrm>
        <a:prstGeom prst="roundRect">
          <a:avLst>
            <a:gd name="adj" fmla="val 10000"/>
          </a:avLst>
        </a:prstGeom>
        <a:blipFill>
          <a:blip xmlns:r="http://schemas.openxmlformats.org/officeDocument/2006/relationships" r:embed="rId1">
            <a:duotone>
              <a:schemeClr val="accent2">
                <a:hueOff val="1799994"/>
                <a:satOff val="-925"/>
                <a:lumOff val="-2353"/>
                <a:alphaOff val="0"/>
                <a:shade val="88000"/>
                <a:lumMod val="88000"/>
              </a:schemeClr>
              <a:schemeClr val="accent2">
                <a:hueOff val="1799994"/>
                <a:satOff val="-925"/>
                <a:lumOff val="-2353"/>
                <a:alphaOff val="0"/>
              </a:schemeClr>
            </a:duotone>
          </a:blip>
          <a:tile tx="0" ty="0" sx="100000" sy="100000" flip="none" algn="tl"/>
        </a:blip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l" defTabSz="622300" rtl="0">
            <a:lnSpc>
              <a:spcPct val="90000"/>
            </a:lnSpc>
            <a:spcBef>
              <a:spcPct val="0"/>
            </a:spcBef>
            <a:spcAft>
              <a:spcPct val="35000"/>
            </a:spcAft>
            <a:buNone/>
          </a:pPr>
          <a:r>
            <a:rPr lang="nl-BE" sz="1400" kern="1200" dirty="0">
              <a:latin typeface="Calibri"/>
              <a:cs typeface="Calibri"/>
            </a:rPr>
            <a:t>Zeep lost de oliën met alle vuil, bacteriën en virussen </a:t>
          </a:r>
          <a:r>
            <a:rPr lang="nl-BE" sz="1400" kern="1200" dirty="0">
              <a:solidFill>
                <a:schemeClr val="bg1"/>
              </a:solidFill>
              <a:latin typeface="Calibri"/>
              <a:cs typeface="Calibri"/>
            </a:rPr>
            <a:t>op</a:t>
          </a:r>
          <a:endParaRPr lang="en-US" sz="1400" kern="1200" dirty="0">
            <a:solidFill>
              <a:schemeClr val="bg1"/>
            </a:solidFill>
            <a:latin typeface="Calibri" panose="020F0502020204030204" pitchFamily="34" charset="0"/>
            <a:cs typeface="Calibri" panose="020F0502020204030204" pitchFamily="34" charset="0"/>
          </a:endParaRPr>
        </a:p>
      </dsp:txBody>
      <dsp:txXfrm>
        <a:off x="808718" y="1188130"/>
        <a:ext cx="7352144" cy="935263"/>
      </dsp:txXfrm>
    </dsp:sp>
    <dsp:sp modelId="{44DF76BE-AD5B-4418-8777-A7C7A4632AA4}">
      <dsp:nvSpPr>
        <dsp:cNvPr id="0" name=""/>
        <dsp:cNvSpPr/>
      </dsp:nvSpPr>
      <dsp:spPr>
        <a:xfrm>
          <a:off x="1559242" y="2318067"/>
          <a:ext cx="8835707" cy="993457"/>
        </a:xfrm>
        <a:prstGeom prst="roundRect">
          <a:avLst>
            <a:gd name="adj" fmla="val 10000"/>
          </a:avLst>
        </a:prstGeom>
        <a:blipFill>
          <a:blip xmlns:r="http://schemas.openxmlformats.org/officeDocument/2006/relationships" r:embed="rId1">
            <a:duotone>
              <a:schemeClr val="accent2">
                <a:hueOff val="3599988"/>
                <a:satOff val="-1850"/>
                <a:lumOff val="-4706"/>
                <a:alphaOff val="0"/>
                <a:shade val="88000"/>
                <a:lumMod val="88000"/>
              </a:schemeClr>
              <a:schemeClr val="accent2">
                <a:hueOff val="3599988"/>
                <a:satOff val="-1850"/>
                <a:lumOff val="-4706"/>
                <a:alphaOff val="0"/>
              </a:schemeClr>
            </a:duotone>
          </a:blip>
          <a:tile tx="0" ty="0" sx="100000" sy="100000" flip="none" algn="tl"/>
        </a:blip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l" defTabSz="622300" rtl="0">
            <a:lnSpc>
              <a:spcPct val="90000"/>
            </a:lnSpc>
            <a:spcBef>
              <a:spcPct val="0"/>
            </a:spcBef>
            <a:spcAft>
              <a:spcPct val="35000"/>
            </a:spcAft>
            <a:buNone/>
          </a:pPr>
          <a:r>
            <a:rPr lang="nl-BE" sz="1400" kern="1200" dirty="0">
              <a:latin typeface="Calibri"/>
              <a:cs typeface="Calibri"/>
            </a:rPr>
            <a:t>stromend water spoelt alles weg. </a:t>
          </a:r>
          <a:r>
            <a:rPr lang="nl-BE" sz="1400" kern="1200" dirty="0">
              <a:solidFill>
                <a:schemeClr val="bg1"/>
              </a:solidFill>
              <a:latin typeface="Calibri"/>
              <a:cs typeface="Calibri"/>
              <a:hlinkClick xmlns:r="http://schemas.openxmlformats.org/officeDocument/2006/relationships" r:id="rId2">
                <a:extLst>
                  <a:ext uri="{A12FA001-AC4F-418D-AE19-62706E023703}">
                    <ahyp:hlinkClr xmlns:ahyp="http://schemas.microsoft.com/office/drawing/2018/hyperlinkcolor" val="tx"/>
                  </a:ext>
                </a:extLst>
              </a:hlinkClick>
            </a:rPr>
            <a:t>https://www.youtube.com/watch?v=BJ3QBHUDL8w</a:t>
          </a:r>
          <a:r>
            <a:rPr lang="nl-BE" sz="1400" kern="1200" dirty="0">
              <a:solidFill>
                <a:schemeClr val="bg1"/>
              </a:solidFill>
              <a:latin typeface="Calibri"/>
              <a:cs typeface="Calibri"/>
            </a:rPr>
            <a:t> </a:t>
          </a:r>
          <a:endParaRPr lang="en-US" sz="1400" kern="1200" dirty="0">
            <a:latin typeface="Calibri"/>
            <a:cs typeface="Calibri"/>
          </a:endParaRPr>
        </a:p>
      </dsp:txBody>
      <dsp:txXfrm>
        <a:off x="1588339" y="2347164"/>
        <a:ext cx="7352144" cy="935263"/>
      </dsp:txXfrm>
    </dsp:sp>
    <dsp:sp modelId="{B176599B-E014-4251-A431-25478034B694}">
      <dsp:nvSpPr>
        <dsp:cNvPr id="0" name=""/>
        <dsp:cNvSpPr/>
      </dsp:nvSpPr>
      <dsp:spPr>
        <a:xfrm>
          <a:off x="8189960" y="753371"/>
          <a:ext cx="645747" cy="645747"/>
        </a:xfrm>
        <a:prstGeom prst="downArrow">
          <a:avLst>
            <a:gd name="adj1" fmla="val 55000"/>
            <a:gd name="adj2" fmla="val 45000"/>
          </a:avLst>
        </a:prstGeom>
        <a:solidFill>
          <a:schemeClr val="accent2">
            <a:tint val="40000"/>
            <a:alpha val="90000"/>
            <a:hueOff val="0"/>
            <a:satOff val="0"/>
            <a:lumOff val="0"/>
            <a:alphaOff val="0"/>
          </a:schemeClr>
        </a:solidFill>
        <a:ln w="9525" cap="flat" cmpd="sng" algn="ctr">
          <a:solidFill>
            <a:schemeClr val="accent2">
              <a:tint val="40000"/>
              <a:alpha val="9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36830" tIns="36830" rIns="36830" bIns="36830" numCol="1" spcCol="1270" anchor="ctr" anchorCtr="0">
          <a:noAutofit/>
        </a:bodyPr>
        <a:lstStyle/>
        <a:p>
          <a:pPr marL="0" lvl="0" indent="0" algn="ctr" defTabSz="1289050">
            <a:lnSpc>
              <a:spcPct val="90000"/>
            </a:lnSpc>
            <a:spcBef>
              <a:spcPct val="0"/>
            </a:spcBef>
            <a:spcAft>
              <a:spcPct val="35000"/>
            </a:spcAft>
            <a:buNone/>
          </a:pPr>
          <a:endParaRPr lang="en-US" sz="2900" kern="1200"/>
        </a:p>
      </dsp:txBody>
      <dsp:txXfrm>
        <a:off x="8335253" y="753371"/>
        <a:ext cx="355161" cy="485925"/>
      </dsp:txXfrm>
    </dsp:sp>
    <dsp:sp modelId="{324E4B50-D9A1-43AC-BE67-01C83D332E8B}">
      <dsp:nvSpPr>
        <dsp:cNvPr id="0" name=""/>
        <dsp:cNvSpPr/>
      </dsp:nvSpPr>
      <dsp:spPr>
        <a:xfrm>
          <a:off x="8969581" y="1905782"/>
          <a:ext cx="645747" cy="645747"/>
        </a:xfrm>
        <a:prstGeom prst="downArrow">
          <a:avLst>
            <a:gd name="adj1" fmla="val 55000"/>
            <a:gd name="adj2" fmla="val 45000"/>
          </a:avLst>
        </a:prstGeom>
        <a:solidFill>
          <a:schemeClr val="accent2">
            <a:tint val="40000"/>
            <a:alpha val="90000"/>
            <a:hueOff val="3857825"/>
            <a:satOff val="-2119"/>
            <a:lumOff val="-1051"/>
            <a:alphaOff val="0"/>
          </a:schemeClr>
        </a:solidFill>
        <a:ln w="9525" cap="flat" cmpd="sng" algn="ctr">
          <a:solidFill>
            <a:schemeClr val="accent2">
              <a:tint val="40000"/>
              <a:alpha val="90000"/>
              <a:hueOff val="3857825"/>
              <a:satOff val="-2119"/>
              <a:lumOff val="-1051"/>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36830" tIns="36830" rIns="36830" bIns="36830" numCol="1" spcCol="1270" anchor="ctr" anchorCtr="0">
          <a:noAutofit/>
        </a:bodyPr>
        <a:lstStyle/>
        <a:p>
          <a:pPr marL="0" lvl="0" indent="0" algn="ctr" defTabSz="1289050">
            <a:lnSpc>
              <a:spcPct val="90000"/>
            </a:lnSpc>
            <a:spcBef>
              <a:spcPct val="0"/>
            </a:spcBef>
            <a:spcAft>
              <a:spcPct val="35000"/>
            </a:spcAft>
            <a:buNone/>
          </a:pPr>
          <a:endParaRPr lang="en-US" sz="2900" kern="1200"/>
        </a:p>
      </dsp:txBody>
      <dsp:txXfrm>
        <a:off x="9114874" y="1905782"/>
        <a:ext cx="355161" cy="485925"/>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E9CE111-D73C-459E-80C2-2133108D09FC}">
      <dsp:nvSpPr>
        <dsp:cNvPr id="0" name=""/>
        <dsp:cNvSpPr/>
      </dsp:nvSpPr>
      <dsp:spPr>
        <a:xfrm>
          <a:off x="9430971" y="2561505"/>
          <a:ext cx="91440" cy="381265"/>
        </a:xfrm>
        <a:custGeom>
          <a:avLst/>
          <a:gdLst/>
          <a:ahLst/>
          <a:cxnLst/>
          <a:rect l="0" t="0" r="0" b="0"/>
          <a:pathLst>
            <a:path>
              <a:moveTo>
                <a:pt x="45720" y="0"/>
              </a:moveTo>
              <a:lnTo>
                <a:pt x="45720" y="381265"/>
              </a:lnTo>
            </a:path>
          </a:pathLst>
        </a:custGeom>
        <a:noFill/>
        <a:ln w="1905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E354CB40-21D6-4163-B721-A534654F6D5C}">
      <dsp:nvSpPr>
        <dsp:cNvPr id="0" name=""/>
        <dsp:cNvSpPr/>
      </dsp:nvSpPr>
      <dsp:spPr>
        <a:xfrm>
          <a:off x="7473865" y="1347793"/>
          <a:ext cx="2002825" cy="381265"/>
        </a:xfrm>
        <a:custGeom>
          <a:avLst/>
          <a:gdLst/>
          <a:ahLst/>
          <a:cxnLst/>
          <a:rect l="0" t="0" r="0" b="0"/>
          <a:pathLst>
            <a:path>
              <a:moveTo>
                <a:pt x="0" y="0"/>
              </a:moveTo>
              <a:lnTo>
                <a:pt x="0" y="259821"/>
              </a:lnTo>
              <a:lnTo>
                <a:pt x="2002825" y="259821"/>
              </a:lnTo>
              <a:lnTo>
                <a:pt x="2002825" y="381265"/>
              </a:lnTo>
            </a:path>
          </a:pathLst>
        </a:custGeom>
        <a:noFill/>
        <a:ln w="1905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85DAFD34-6358-45E2-82C8-5FC09E20E58A}">
      <dsp:nvSpPr>
        <dsp:cNvPr id="0" name=""/>
        <dsp:cNvSpPr/>
      </dsp:nvSpPr>
      <dsp:spPr>
        <a:xfrm>
          <a:off x="7874430" y="3775217"/>
          <a:ext cx="801130" cy="381265"/>
        </a:xfrm>
        <a:custGeom>
          <a:avLst/>
          <a:gdLst/>
          <a:ahLst/>
          <a:cxnLst/>
          <a:rect l="0" t="0" r="0" b="0"/>
          <a:pathLst>
            <a:path>
              <a:moveTo>
                <a:pt x="0" y="0"/>
              </a:moveTo>
              <a:lnTo>
                <a:pt x="0" y="259821"/>
              </a:lnTo>
              <a:lnTo>
                <a:pt x="801130" y="259821"/>
              </a:lnTo>
              <a:lnTo>
                <a:pt x="801130" y="381265"/>
              </a:lnTo>
            </a:path>
          </a:pathLst>
        </a:custGeom>
        <a:noFill/>
        <a:ln w="1905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89F8E6EF-89B5-4C75-92C5-4960CD3EA89C}">
      <dsp:nvSpPr>
        <dsp:cNvPr id="0" name=""/>
        <dsp:cNvSpPr/>
      </dsp:nvSpPr>
      <dsp:spPr>
        <a:xfrm>
          <a:off x="7073300" y="3775217"/>
          <a:ext cx="801130" cy="381265"/>
        </a:xfrm>
        <a:custGeom>
          <a:avLst/>
          <a:gdLst/>
          <a:ahLst/>
          <a:cxnLst/>
          <a:rect l="0" t="0" r="0" b="0"/>
          <a:pathLst>
            <a:path>
              <a:moveTo>
                <a:pt x="801130" y="0"/>
              </a:moveTo>
              <a:lnTo>
                <a:pt x="801130" y="259821"/>
              </a:lnTo>
              <a:lnTo>
                <a:pt x="0" y="259821"/>
              </a:lnTo>
              <a:lnTo>
                <a:pt x="0" y="381265"/>
              </a:lnTo>
            </a:path>
          </a:pathLst>
        </a:custGeom>
        <a:noFill/>
        <a:ln w="1905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9E6F24CB-16D5-451E-9983-9A035823F65F}">
      <dsp:nvSpPr>
        <dsp:cNvPr id="0" name=""/>
        <dsp:cNvSpPr/>
      </dsp:nvSpPr>
      <dsp:spPr>
        <a:xfrm>
          <a:off x="5471040" y="2561505"/>
          <a:ext cx="2403390" cy="381265"/>
        </a:xfrm>
        <a:custGeom>
          <a:avLst/>
          <a:gdLst/>
          <a:ahLst/>
          <a:cxnLst/>
          <a:rect l="0" t="0" r="0" b="0"/>
          <a:pathLst>
            <a:path>
              <a:moveTo>
                <a:pt x="0" y="0"/>
              </a:moveTo>
              <a:lnTo>
                <a:pt x="0" y="259821"/>
              </a:lnTo>
              <a:lnTo>
                <a:pt x="2403390" y="259821"/>
              </a:lnTo>
              <a:lnTo>
                <a:pt x="2403390" y="381265"/>
              </a:lnTo>
            </a:path>
          </a:pathLst>
        </a:custGeom>
        <a:noFill/>
        <a:ln w="1905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419AE0EC-FC53-48B5-84EC-2AF674249B2B}">
      <dsp:nvSpPr>
        <dsp:cNvPr id="0" name=""/>
        <dsp:cNvSpPr/>
      </dsp:nvSpPr>
      <dsp:spPr>
        <a:xfrm>
          <a:off x="3067650" y="3775217"/>
          <a:ext cx="2403390" cy="381265"/>
        </a:xfrm>
        <a:custGeom>
          <a:avLst/>
          <a:gdLst/>
          <a:ahLst/>
          <a:cxnLst/>
          <a:rect l="0" t="0" r="0" b="0"/>
          <a:pathLst>
            <a:path>
              <a:moveTo>
                <a:pt x="0" y="0"/>
              </a:moveTo>
              <a:lnTo>
                <a:pt x="0" y="259821"/>
              </a:lnTo>
              <a:lnTo>
                <a:pt x="2403390" y="259821"/>
              </a:lnTo>
              <a:lnTo>
                <a:pt x="2403390" y="381265"/>
              </a:lnTo>
            </a:path>
          </a:pathLst>
        </a:custGeom>
        <a:noFill/>
        <a:ln w="1905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55B56221-AAEF-407E-A152-1CD5F6EF8824}">
      <dsp:nvSpPr>
        <dsp:cNvPr id="0" name=""/>
        <dsp:cNvSpPr/>
      </dsp:nvSpPr>
      <dsp:spPr>
        <a:xfrm>
          <a:off x="3067650" y="3775217"/>
          <a:ext cx="801130" cy="381265"/>
        </a:xfrm>
        <a:custGeom>
          <a:avLst/>
          <a:gdLst/>
          <a:ahLst/>
          <a:cxnLst/>
          <a:rect l="0" t="0" r="0" b="0"/>
          <a:pathLst>
            <a:path>
              <a:moveTo>
                <a:pt x="0" y="0"/>
              </a:moveTo>
              <a:lnTo>
                <a:pt x="0" y="259821"/>
              </a:lnTo>
              <a:lnTo>
                <a:pt x="801130" y="259821"/>
              </a:lnTo>
              <a:lnTo>
                <a:pt x="801130" y="381265"/>
              </a:lnTo>
            </a:path>
          </a:pathLst>
        </a:custGeom>
        <a:noFill/>
        <a:ln w="1905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4EABA8DE-5948-4EC9-A6CF-27E50182EC57}">
      <dsp:nvSpPr>
        <dsp:cNvPr id="0" name=""/>
        <dsp:cNvSpPr/>
      </dsp:nvSpPr>
      <dsp:spPr>
        <a:xfrm>
          <a:off x="2266520" y="3775217"/>
          <a:ext cx="801130" cy="381265"/>
        </a:xfrm>
        <a:custGeom>
          <a:avLst/>
          <a:gdLst/>
          <a:ahLst/>
          <a:cxnLst/>
          <a:rect l="0" t="0" r="0" b="0"/>
          <a:pathLst>
            <a:path>
              <a:moveTo>
                <a:pt x="801130" y="0"/>
              </a:moveTo>
              <a:lnTo>
                <a:pt x="801130" y="259821"/>
              </a:lnTo>
              <a:lnTo>
                <a:pt x="0" y="259821"/>
              </a:lnTo>
              <a:lnTo>
                <a:pt x="0" y="381265"/>
              </a:lnTo>
            </a:path>
          </a:pathLst>
        </a:custGeom>
        <a:noFill/>
        <a:ln w="1905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9F7538E9-B9D3-45EB-891E-E14225A37DB0}">
      <dsp:nvSpPr>
        <dsp:cNvPr id="0" name=""/>
        <dsp:cNvSpPr/>
      </dsp:nvSpPr>
      <dsp:spPr>
        <a:xfrm>
          <a:off x="664259" y="3775217"/>
          <a:ext cx="2403390" cy="381265"/>
        </a:xfrm>
        <a:custGeom>
          <a:avLst/>
          <a:gdLst/>
          <a:ahLst/>
          <a:cxnLst/>
          <a:rect l="0" t="0" r="0" b="0"/>
          <a:pathLst>
            <a:path>
              <a:moveTo>
                <a:pt x="2403390" y="0"/>
              </a:moveTo>
              <a:lnTo>
                <a:pt x="2403390" y="259821"/>
              </a:lnTo>
              <a:lnTo>
                <a:pt x="0" y="259821"/>
              </a:lnTo>
              <a:lnTo>
                <a:pt x="0" y="381265"/>
              </a:lnTo>
            </a:path>
          </a:pathLst>
        </a:custGeom>
        <a:noFill/>
        <a:ln w="1905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C4168E6F-BE11-4053-B5E6-AB47DD5BE2B6}">
      <dsp:nvSpPr>
        <dsp:cNvPr id="0" name=""/>
        <dsp:cNvSpPr/>
      </dsp:nvSpPr>
      <dsp:spPr>
        <a:xfrm>
          <a:off x="3067650" y="2561505"/>
          <a:ext cx="2403390" cy="381265"/>
        </a:xfrm>
        <a:custGeom>
          <a:avLst/>
          <a:gdLst/>
          <a:ahLst/>
          <a:cxnLst/>
          <a:rect l="0" t="0" r="0" b="0"/>
          <a:pathLst>
            <a:path>
              <a:moveTo>
                <a:pt x="2403390" y="0"/>
              </a:moveTo>
              <a:lnTo>
                <a:pt x="2403390" y="259821"/>
              </a:lnTo>
              <a:lnTo>
                <a:pt x="0" y="259821"/>
              </a:lnTo>
              <a:lnTo>
                <a:pt x="0" y="381265"/>
              </a:lnTo>
            </a:path>
          </a:pathLst>
        </a:custGeom>
        <a:noFill/>
        <a:ln w="1905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6562A7DE-0947-4EB6-9BAA-285186285D7F}">
      <dsp:nvSpPr>
        <dsp:cNvPr id="0" name=""/>
        <dsp:cNvSpPr/>
      </dsp:nvSpPr>
      <dsp:spPr>
        <a:xfrm>
          <a:off x="5471040" y="1347793"/>
          <a:ext cx="2002825" cy="381265"/>
        </a:xfrm>
        <a:custGeom>
          <a:avLst/>
          <a:gdLst/>
          <a:ahLst/>
          <a:cxnLst/>
          <a:rect l="0" t="0" r="0" b="0"/>
          <a:pathLst>
            <a:path>
              <a:moveTo>
                <a:pt x="2002825" y="0"/>
              </a:moveTo>
              <a:lnTo>
                <a:pt x="2002825" y="259821"/>
              </a:lnTo>
              <a:lnTo>
                <a:pt x="0" y="259821"/>
              </a:lnTo>
              <a:lnTo>
                <a:pt x="0" y="381265"/>
              </a:lnTo>
            </a:path>
          </a:pathLst>
        </a:custGeom>
        <a:noFill/>
        <a:ln w="1905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6BCEB142-FB32-4CE1-85C5-917F3A4B3368}">
      <dsp:nvSpPr>
        <dsp:cNvPr id="0" name=""/>
        <dsp:cNvSpPr/>
      </dsp:nvSpPr>
      <dsp:spPr>
        <a:xfrm>
          <a:off x="6818395" y="515346"/>
          <a:ext cx="1310940" cy="832447"/>
        </a:xfrm>
        <a:prstGeom prst="roundRect">
          <a:avLst>
            <a:gd name="adj" fmla="val 100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7839C73-4205-426C-A125-0E50A3C573E6}">
      <dsp:nvSpPr>
        <dsp:cNvPr id="0" name=""/>
        <dsp:cNvSpPr/>
      </dsp:nvSpPr>
      <dsp:spPr>
        <a:xfrm>
          <a:off x="6964055" y="653723"/>
          <a:ext cx="1310940" cy="832447"/>
        </a:xfrm>
        <a:prstGeom prst="roundRect">
          <a:avLst>
            <a:gd name="adj" fmla="val 10000"/>
          </a:avLst>
        </a:prstGeom>
        <a:solidFill>
          <a:schemeClr val="lt1">
            <a:alpha val="90000"/>
            <a:hueOff val="0"/>
            <a:satOff val="0"/>
            <a:lumOff val="0"/>
            <a:alphaOff val="0"/>
          </a:schemeClr>
        </a:solidFill>
        <a:ln w="1905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nl-BE" sz="2000" kern="1200" dirty="0"/>
            <a:t>NIET MOGELIJK</a:t>
          </a:r>
          <a:endParaRPr lang="LID4096" sz="2000" kern="1200" dirty="0"/>
        </a:p>
      </dsp:txBody>
      <dsp:txXfrm>
        <a:off x="6988437" y="678105"/>
        <a:ext cx="1262176" cy="783683"/>
      </dsp:txXfrm>
    </dsp:sp>
    <dsp:sp modelId="{DC6647F1-A1DA-4F72-9631-6FEEA54B44E9}">
      <dsp:nvSpPr>
        <dsp:cNvPr id="0" name=""/>
        <dsp:cNvSpPr/>
      </dsp:nvSpPr>
      <dsp:spPr>
        <a:xfrm>
          <a:off x="4815570" y="1729058"/>
          <a:ext cx="1310940" cy="832447"/>
        </a:xfrm>
        <a:prstGeom prst="roundRect">
          <a:avLst>
            <a:gd name="adj" fmla="val 100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5802125-2914-4354-BE79-EAA970B94EDF}">
      <dsp:nvSpPr>
        <dsp:cNvPr id="0" name=""/>
        <dsp:cNvSpPr/>
      </dsp:nvSpPr>
      <dsp:spPr>
        <a:xfrm>
          <a:off x="4961230" y="1867435"/>
          <a:ext cx="1310940" cy="832447"/>
        </a:xfrm>
        <a:prstGeom prst="roundRect">
          <a:avLst>
            <a:gd name="adj" fmla="val 10000"/>
          </a:avLst>
        </a:prstGeom>
        <a:solidFill>
          <a:schemeClr val="lt1">
            <a:alpha val="90000"/>
            <a:hueOff val="0"/>
            <a:satOff val="0"/>
            <a:lumOff val="0"/>
            <a:alphaOff val="0"/>
          </a:schemeClr>
        </a:solidFill>
        <a:ln w="1905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nl-BE" sz="1600" kern="1200" dirty="0">
              <a:latin typeface="Calibri" panose="020F0502020204030204" pitchFamily="34" charset="0"/>
              <a:cs typeface="Calibri" panose="020F0502020204030204" pitchFamily="34" charset="0"/>
            </a:rPr>
            <a:t>SOCIAL DISTANCING</a:t>
          </a:r>
          <a:endParaRPr lang="LID4096" sz="1600" kern="1200" dirty="0">
            <a:latin typeface="Calibri" panose="020F0502020204030204" pitchFamily="34" charset="0"/>
            <a:cs typeface="Calibri" panose="020F0502020204030204" pitchFamily="34" charset="0"/>
          </a:endParaRPr>
        </a:p>
      </dsp:txBody>
      <dsp:txXfrm>
        <a:off x="4985612" y="1891817"/>
        <a:ext cx="1262176" cy="783683"/>
      </dsp:txXfrm>
    </dsp:sp>
    <dsp:sp modelId="{14F93773-91FD-435B-AA86-759B204FE9D7}">
      <dsp:nvSpPr>
        <dsp:cNvPr id="0" name=""/>
        <dsp:cNvSpPr/>
      </dsp:nvSpPr>
      <dsp:spPr>
        <a:xfrm>
          <a:off x="2412180" y="2942770"/>
          <a:ext cx="1310940" cy="832447"/>
        </a:xfrm>
        <a:prstGeom prst="roundRect">
          <a:avLst>
            <a:gd name="adj" fmla="val 100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3EABEC7-3437-49C1-9354-4AF5C5737601}">
      <dsp:nvSpPr>
        <dsp:cNvPr id="0" name=""/>
        <dsp:cNvSpPr/>
      </dsp:nvSpPr>
      <dsp:spPr>
        <a:xfrm>
          <a:off x="2557840" y="3081147"/>
          <a:ext cx="1310940" cy="832447"/>
        </a:xfrm>
        <a:prstGeom prst="roundRect">
          <a:avLst>
            <a:gd name="adj" fmla="val 10000"/>
          </a:avLst>
        </a:prstGeom>
        <a:solidFill>
          <a:schemeClr val="lt1">
            <a:alpha val="90000"/>
            <a:hueOff val="0"/>
            <a:satOff val="0"/>
            <a:lumOff val="0"/>
            <a:alphaOff val="0"/>
          </a:schemeClr>
        </a:solidFill>
        <a:ln w="1905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nl-BE" sz="1600" kern="1200" dirty="0">
              <a:latin typeface="Calibri" panose="020F0502020204030204" pitchFamily="34" charset="0"/>
              <a:cs typeface="Calibri" panose="020F0502020204030204" pitchFamily="34" charset="0"/>
            </a:rPr>
            <a:t>Persoonlijke beschermingsmiddelen</a:t>
          </a:r>
          <a:endParaRPr lang="LID4096" sz="1600" kern="1200" dirty="0">
            <a:latin typeface="Calibri" panose="020F0502020204030204" pitchFamily="34" charset="0"/>
            <a:cs typeface="Calibri" panose="020F0502020204030204" pitchFamily="34" charset="0"/>
          </a:endParaRPr>
        </a:p>
      </dsp:txBody>
      <dsp:txXfrm>
        <a:off x="2582222" y="3105529"/>
        <a:ext cx="1262176" cy="783683"/>
      </dsp:txXfrm>
    </dsp:sp>
    <dsp:sp modelId="{5C8036CE-F31A-4A42-A0A0-079F6ECFF3C5}">
      <dsp:nvSpPr>
        <dsp:cNvPr id="0" name=""/>
        <dsp:cNvSpPr/>
      </dsp:nvSpPr>
      <dsp:spPr>
        <a:xfrm>
          <a:off x="8789" y="4156482"/>
          <a:ext cx="1310940" cy="832447"/>
        </a:xfrm>
        <a:prstGeom prst="roundRect">
          <a:avLst>
            <a:gd name="adj" fmla="val 100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75B5A07-F17F-4FEE-AFC9-EF038AA4F64D}">
      <dsp:nvSpPr>
        <dsp:cNvPr id="0" name=""/>
        <dsp:cNvSpPr/>
      </dsp:nvSpPr>
      <dsp:spPr>
        <a:xfrm>
          <a:off x="154449" y="4294859"/>
          <a:ext cx="1310940" cy="832447"/>
        </a:xfrm>
        <a:prstGeom prst="roundRect">
          <a:avLst>
            <a:gd name="adj" fmla="val 10000"/>
          </a:avLst>
        </a:prstGeom>
        <a:solidFill>
          <a:schemeClr val="lt1">
            <a:alpha val="90000"/>
            <a:hueOff val="0"/>
            <a:satOff val="0"/>
            <a:lumOff val="0"/>
            <a:alphaOff val="0"/>
          </a:schemeClr>
        </a:solidFill>
        <a:ln w="1905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nl-BE" sz="1600" kern="1200" dirty="0">
              <a:latin typeface="Calibri" panose="020F0502020204030204" pitchFamily="34" charset="0"/>
              <a:cs typeface="Calibri" panose="020F0502020204030204" pitchFamily="34" charset="0"/>
            </a:rPr>
            <a:t>Mondmasker</a:t>
          </a:r>
          <a:endParaRPr lang="LID4096" sz="1600" kern="1200" dirty="0">
            <a:latin typeface="Calibri" panose="020F0502020204030204" pitchFamily="34" charset="0"/>
            <a:cs typeface="Calibri" panose="020F0502020204030204" pitchFamily="34" charset="0"/>
          </a:endParaRPr>
        </a:p>
      </dsp:txBody>
      <dsp:txXfrm>
        <a:off x="178831" y="4319241"/>
        <a:ext cx="1262176" cy="783683"/>
      </dsp:txXfrm>
    </dsp:sp>
    <dsp:sp modelId="{907A7F45-42B0-4B28-A607-78D9590ADA87}">
      <dsp:nvSpPr>
        <dsp:cNvPr id="0" name=""/>
        <dsp:cNvSpPr/>
      </dsp:nvSpPr>
      <dsp:spPr>
        <a:xfrm>
          <a:off x="1611050" y="4156482"/>
          <a:ext cx="1310940" cy="832447"/>
        </a:xfrm>
        <a:prstGeom prst="roundRect">
          <a:avLst>
            <a:gd name="adj" fmla="val 100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77411A0-5AFB-48CD-AA74-7A13518F182D}">
      <dsp:nvSpPr>
        <dsp:cNvPr id="0" name=""/>
        <dsp:cNvSpPr/>
      </dsp:nvSpPr>
      <dsp:spPr>
        <a:xfrm>
          <a:off x="1756710" y="4294859"/>
          <a:ext cx="1310940" cy="832447"/>
        </a:xfrm>
        <a:prstGeom prst="roundRect">
          <a:avLst>
            <a:gd name="adj" fmla="val 10000"/>
          </a:avLst>
        </a:prstGeom>
        <a:solidFill>
          <a:schemeClr val="lt1">
            <a:alpha val="90000"/>
            <a:hueOff val="0"/>
            <a:satOff val="0"/>
            <a:lumOff val="0"/>
            <a:alphaOff val="0"/>
          </a:schemeClr>
        </a:solidFill>
        <a:ln w="1905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nl-BE" sz="1600" kern="1200" dirty="0">
              <a:latin typeface="Calibri"/>
              <a:cs typeface="Calibri"/>
            </a:rPr>
            <a:t>(Hand schoenen)</a:t>
          </a:r>
          <a:endParaRPr lang="LID4096" sz="1600" kern="1200" dirty="0">
            <a:latin typeface="Calibri"/>
            <a:cs typeface="Calibri"/>
          </a:endParaRPr>
        </a:p>
      </dsp:txBody>
      <dsp:txXfrm>
        <a:off x="1781092" y="4319241"/>
        <a:ext cx="1262176" cy="783683"/>
      </dsp:txXfrm>
    </dsp:sp>
    <dsp:sp modelId="{2C4FB475-1CB2-43D8-8034-D4F7BD7C24B3}">
      <dsp:nvSpPr>
        <dsp:cNvPr id="0" name=""/>
        <dsp:cNvSpPr/>
      </dsp:nvSpPr>
      <dsp:spPr>
        <a:xfrm>
          <a:off x="3213310" y="4156482"/>
          <a:ext cx="1310940" cy="832447"/>
        </a:xfrm>
        <a:prstGeom prst="roundRect">
          <a:avLst>
            <a:gd name="adj" fmla="val 100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54F4938-ED87-47B5-8584-E7552759E583}">
      <dsp:nvSpPr>
        <dsp:cNvPr id="0" name=""/>
        <dsp:cNvSpPr/>
      </dsp:nvSpPr>
      <dsp:spPr>
        <a:xfrm>
          <a:off x="3358970" y="4294859"/>
          <a:ext cx="1310940" cy="832447"/>
        </a:xfrm>
        <a:prstGeom prst="roundRect">
          <a:avLst>
            <a:gd name="adj" fmla="val 10000"/>
          </a:avLst>
        </a:prstGeom>
        <a:solidFill>
          <a:schemeClr val="lt1">
            <a:alpha val="90000"/>
            <a:hueOff val="0"/>
            <a:satOff val="0"/>
            <a:lumOff val="0"/>
            <a:alphaOff val="0"/>
          </a:schemeClr>
        </a:solidFill>
        <a:ln w="1905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nl-BE" sz="1600" kern="1200" dirty="0">
              <a:latin typeface="Calibri"/>
              <a:cs typeface="Calibri"/>
            </a:rPr>
            <a:t>(Bril)</a:t>
          </a:r>
          <a:endParaRPr lang="LID4096" sz="1600" kern="1200" dirty="0">
            <a:latin typeface="Calibri"/>
            <a:cs typeface="Calibri"/>
          </a:endParaRPr>
        </a:p>
      </dsp:txBody>
      <dsp:txXfrm>
        <a:off x="3383352" y="4319241"/>
        <a:ext cx="1262176" cy="783683"/>
      </dsp:txXfrm>
    </dsp:sp>
    <dsp:sp modelId="{1DB0A3E5-8780-4A10-A382-59B0175D7DA0}">
      <dsp:nvSpPr>
        <dsp:cNvPr id="0" name=""/>
        <dsp:cNvSpPr/>
      </dsp:nvSpPr>
      <dsp:spPr>
        <a:xfrm>
          <a:off x="4815570" y="4156482"/>
          <a:ext cx="1310940" cy="832447"/>
        </a:xfrm>
        <a:prstGeom prst="roundRect">
          <a:avLst>
            <a:gd name="adj" fmla="val 100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BCFF883-E5F1-4FCE-B21C-6D6B4A0A07E8}">
      <dsp:nvSpPr>
        <dsp:cNvPr id="0" name=""/>
        <dsp:cNvSpPr/>
      </dsp:nvSpPr>
      <dsp:spPr>
        <a:xfrm>
          <a:off x="4961230" y="4294859"/>
          <a:ext cx="1310940" cy="832447"/>
        </a:xfrm>
        <a:prstGeom prst="roundRect">
          <a:avLst>
            <a:gd name="adj" fmla="val 10000"/>
          </a:avLst>
        </a:prstGeom>
        <a:solidFill>
          <a:schemeClr val="lt1">
            <a:alpha val="90000"/>
            <a:hueOff val="0"/>
            <a:satOff val="0"/>
            <a:lumOff val="0"/>
            <a:alphaOff val="0"/>
          </a:schemeClr>
        </a:solidFill>
        <a:ln w="1905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nl-BE" sz="1600" kern="1200" dirty="0">
              <a:latin typeface="Calibri"/>
              <a:cs typeface="Calibri"/>
            </a:rPr>
            <a:t>(Gezichts masker)</a:t>
          </a:r>
          <a:endParaRPr lang="LID4096" sz="1600" kern="1200" dirty="0">
            <a:latin typeface="Calibri"/>
            <a:cs typeface="Calibri"/>
          </a:endParaRPr>
        </a:p>
      </dsp:txBody>
      <dsp:txXfrm>
        <a:off x="4985612" y="4319241"/>
        <a:ext cx="1262176" cy="783683"/>
      </dsp:txXfrm>
    </dsp:sp>
    <dsp:sp modelId="{9160C804-D80A-4D2B-92BA-29E9D29DF34E}">
      <dsp:nvSpPr>
        <dsp:cNvPr id="0" name=""/>
        <dsp:cNvSpPr/>
      </dsp:nvSpPr>
      <dsp:spPr>
        <a:xfrm>
          <a:off x="7218960" y="2942770"/>
          <a:ext cx="1310940" cy="832447"/>
        </a:xfrm>
        <a:prstGeom prst="roundRect">
          <a:avLst>
            <a:gd name="adj" fmla="val 100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1AA5FAC-1ACB-4F3D-B6FA-C2C7598466F3}">
      <dsp:nvSpPr>
        <dsp:cNvPr id="0" name=""/>
        <dsp:cNvSpPr/>
      </dsp:nvSpPr>
      <dsp:spPr>
        <a:xfrm>
          <a:off x="7364620" y="3081147"/>
          <a:ext cx="1310940" cy="832447"/>
        </a:xfrm>
        <a:prstGeom prst="roundRect">
          <a:avLst>
            <a:gd name="adj" fmla="val 10000"/>
          </a:avLst>
        </a:prstGeom>
        <a:solidFill>
          <a:schemeClr val="lt1">
            <a:alpha val="90000"/>
            <a:hueOff val="0"/>
            <a:satOff val="0"/>
            <a:lumOff val="0"/>
            <a:alphaOff val="0"/>
          </a:schemeClr>
        </a:solidFill>
        <a:ln w="1905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nl-BE" sz="1600" kern="1200" dirty="0">
              <a:latin typeface="Calibri" panose="020F0502020204030204" pitchFamily="34" charset="0"/>
              <a:cs typeface="Calibri" panose="020F0502020204030204" pitchFamily="34" charset="0"/>
            </a:rPr>
            <a:t>Collectieve beschermingsmiddelen</a:t>
          </a:r>
          <a:endParaRPr lang="LID4096" sz="1600" kern="1200" dirty="0">
            <a:latin typeface="Calibri" panose="020F0502020204030204" pitchFamily="34" charset="0"/>
            <a:cs typeface="Calibri" panose="020F0502020204030204" pitchFamily="34" charset="0"/>
          </a:endParaRPr>
        </a:p>
      </dsp:txBody>
      <dsp:txXfrm>
        <a:off x="7389002" y="3105529"/>
        <a:ext cx="1262176" cy="783683"/>
      </dsp:txXfrm>
    </dsp:sp>
    <dsp:sp modelId="{8F7A6FF5-EF5E-430E-9455-4B678AB4F70B}">
      <dsp:nvSpPr>
        <dsp:cNvPr id="0" name=""/>
        <dsp:cNvSpPr/>
      </dsp:nvSpPr>
      <dsp:spPr>
        <a:xfrm>
          <a:off x="6417830" y="4156482"/>
          <a:ext cx="1310940" cy="832447"/>
        </a:xfrm>
        <a:prstGeom prst="roundRect">
          <a:avLst>
            <a:gd name="adj" fmla="val 100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BD93C1F-2B8D-49A9-86E6-E31254F29797}">
      <dsp:nvSpPr>
        <dsp:cNvPr id="0" name=""/>
        <dsp:cNvSpPr/>
      </dsp:nvSpPr>
      <dsp:spPr>
        <a:xfrm>
          <a:off x="6563490" y="4294859"/>
          <a:ext cx="1310940" cy="832447"/>
        </a:xfrm>
        <a:prstGeom prst="roundRect">
          <a:avLst>
            <a:gd name="adj" fmla="val 10000"/>
          </a:avLst>
        </a:prstGeom>
        <a:solidFill>
          <a:schemeClr val="lt1">
            <a:alpha val="90000"/>
            <a:hueOff val="0"/>
            <a:satOff val="0"/>
            <a:lumOff val="0"/>
            <a:alphaOff val="0"/>
          </a:schemeClr>
        </a:solidFill>
        <a:ln w="1905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nl-BE" sz="1600" kern="1200" dirty="0" err="1">
              <a:latin typeface="Calibri" panose="020F0502020204030204" pitchFamily="34" charset="0"/>
              <a:cs typeface="Calibri" panose="020F0502020204030204" pitchFamily="34" charset="0"/>
            </a:rPr>
            <a:t>Plexi</a:t>
          </a:r>
          <a:r>
            <a:rPr lang="nl-BE" sz="1600" kern="1200" dirty="0">
              <a:latin typeface="Calibri" panose="020F0502020204030204" pitchFamily="34" charset="0"/>
              <a:cs typeface="Calibri" panose="020F0502020204030204" pitchFamily="34" charset="0"/>
            </a:rPr>
            <a:t> schermen</a:t>
          </a:r>
          <a:endParaRPr lang="LID4096" sz="1600" kern="1200" dirty="0">
            <a:latin typeface="Calibri" panose="020F0502020204030204" pitchFamily="34" charset="0"/>
            <a:cs typeface="Calibri" panose="020F0502020204030204" pitchFamily="34" charset="0"/>
          </a:endParaRPr>
        </a:p>
      </dsp:txBody>
      <dsp:txXfrm>
        <a:off x="6587872" y="4319241"/>
        <a:ext cx="1262176" cy="783683"/>
      </dsp:txXfrm>
    </dsp:sp>
    <dsp:sp modelId="{3C32EF1B-A0E1-47A5-A947-E7C69BCC5860}">
      <dsp:nvSpPr>
        <dsp:cNvPr id="0" name=""/>
        <dsp:cNvSpPr/>
      </dsp:nvSpPr>
      <dsp:spPr>
        <a:xfrm>
          <a:off x="8020090" y="4156482"/>
          <a:ext cx="1310940" cy="832447"/>
        </a:xfrm>
        <a:prstGeom prst="roundRect">
          <a:avLst>
            <a:gd name="adj" fmla="val 100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5FC21E0-19B8-4AD3-9400-81E63AB5EAB3}">
      <dsp:nvSpPr>
        <dsp:cNvPr id="0" name=""/>
        <dsp:cNvSpPr/>
      </dsp:nvSpPr>
      <dsp:spPr>
        <a:xfrm>
          <a:off x="8165750" y="4294859"/>
          <a:ext cx="1310940" cy="832447"/>
        </a:xfrm>
        <a:prstGeom prst="roundRect">
          <a:avLst>
            <a:gd name="adj" fmla="val 10000"/>
          </a:avLst>
        </a:prstGeom>
        <a:solidFill>
          <a:schemeClr val="lt1">
            <a:alpha val="90000"/>
            <a:hueOff val="0"/>
            <a:satOff val="0"/>
            <a:lumOff val="0"/>
            <a:alphaOff val="0"/>
          </a:schemeClr>
        </a:solidFill>
        <a:ln w="1905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nl-BE" sz="1600" kern="1200" dirty="0" err="1">
              <a:latin typeface="Calibri" panose="020F0502020204030204" pitchFamily="34" charset="0"/>
              <a:cs typeface="Calibri" panose="020F0502020204030204" pitchFamily="34" charset="0"/>
            </a:rPr>
            <a:t>Éénrichtings</a:t>
          </a:r>
          <a:r>
            <a:rPr lang="nl-BE" sz="1600" kern="1200" dirty="0">
              <a:latin typeface="Calibri" panose="020F0502020204030204" pitchFamily="34" charset="0"/>
              <a:cs typeface="Calibri" panose="020F0502020204030204" pitchFamily="34" charset="0"/>
            </a:rPr>
            <a:t> verkeer</a:t>
          </a:r>
          <a:endParaRPr lang="LID4096" sz="1600" kern="1200" dirty="0">
            <a:latin typeface="Calibri" panose="020F0502020204030204" pitchFamily="34" charset="0"/>
            <a:cs typeface="Calibri" panose="020F0502020204030204" pitchFamily="34" charset="0"/>
          </a:endParaRPr>
        </a:p>
      </dsp:txBody>
      <dsp:txXfrm>
        <a:off x="8190132" y="4319241"/>
        <a:ext cx="1262176" cy="783683"/>
      </dsp:txXfrm>
    </dsp:sp>
    <dsp:sp modelId="{3D2215BB-C7D0-42C8-82C4-4F38A8102D1C}">
      <dsp:nvSpPr>
        <dsp:cNvPr id="0" name=""/>
        <dsp:cNvSpPr/>
      </dsp:nvSpPr>
      <dsp:spPr>
        <a:xfrm>
          <a:off x="8821220" y="1729058"/>
          <a:ext cx="1310940" cy="832447"/>
        </a:xfrm>
        <a:prstGeom prst="roundRect">
          <a:avLst>
            <a:gd name="adj" fmla="val 100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DDC3B90-B315-4A5A-8E16-4AB7AD0E7B0C}">
      <dsp:nvSpPr>
        <dsp:cNvPr id="0" name=""/>
        <dsp:cNvSpPr/>
      </dsp:nvSpPr>
      <dsp:spPr>
        <a:xfrm>
          <a:off x="8966880" y="1867435"/>
          <a:ext cx="1310940" cy="832447"/>
        </a:xfrm>
        <a:prstGeom prst="roundRect">
          <a:avLst>
            <a:gd name="adj" fmla="val 10000"/>
          </a:avLst>
        </a:prstGeom>
        <a:solidFill>
          <a:schemeClr val="lt1">
            <a:alpha val="90000"/>
            <a:hueOff val="0"/>
            <a:satOff val="0"/>
            <a:lumOff val="0"/>
            <a:alphaOff val="0"/>
          </a:schemeClr>
        </a:solidFill>
        <a:ln w="1905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nl-BE" sz="1600" kern="1200" dirty="0">
              <a:latin typeface="Calibri" panose="020F0502020204030204" pitchFamily="34" charset="0"/>
              <a:cs typeface="Calibri" panose="020F0502020204030204" pitchFamily="34" charset="0"/>
            </a:rPr>
            <a:t>HANDEN WASSEN MET ZEEP EN WATER</a:t>
          </a:r>
          <a:endParaRPr lang="LID4096" sz="1600" kern="1200" dirty="0">
            <a:latin typeface="Calibri" panose="020F0502020204030204" pitchFamily="34" charset="0"/>
            <a:cs typeface="Calibri" panose="020F0502020204030204" pitchFamily="34" charset="0"/>
          </a:endParaRPr>
        </a:p>
      </dsp:txBody>
      <dsp:txXfrm>
        <a:off x="8991262" y="1891817"/>
        <a:ext cx="1262176" cy="783683"/>
      </dsp:txXfrm>
    </dsp:sp>
    <dsp:sp modelId="{F50CBA29-B6B4-4B39-9F03-C223AF0BE6D1}">
      <dsp:nvSpPr>
        <dsp:cNvPr id="0" name=""/>
        <dsp:cNvSpPr/>
      </dsp:nvSpPr>
      <dsp:spPr>
        <a:xfrm>
          <a:off x="8821220" y="2942770"/>
          <a:ext cx="1310940" cy="832447"/>
        </a:xfrm>
        <a:prstGeom prst="roundRect">
          <a:avLst>
            <a:gd name="adj" fmla="val 100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FFD38B3-89E3-479B-849D-DFFD4859163B}">
      <dsp:nvSpPr>
        <dsp:cNvPr id="0" name=""/>
        <dsp:cNvSpPr/>
      </dsp:nvSpPr>
      <dsp:spPr>
        <a:xfrm>
          <a:off x="8966880" y="3081147"/>
          <a:ext cx="1310940" cy="832447"/>
        </a:xfrm>
        <a:prstGeom prst="roundRect">
          <a:avLst>
            <a:gd name="adj" fmla="val 10000"/>
          </a:avLst>
        </a:prstGeom>
        <a:solidFill>
          <a:schemeClr val="lt1">
            <a:alpha val="90000"/>
            <a:hueOff val="0"/>
            <a:satOff val="0"/>
            <a:lumOff val="0"/>
            <a:alphaOff val="0"/>
          </a:schemeClr>
        </a:solidFill>
        <a:ln w="1905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nl-BE" sz="1600" kern="1200" dirty="0" err="1">
              <a:latin typeface="Calibri" panose="020F0502020204030204" pitchFamily="34" charset="0"/>
              <a:cs typeface="Calibri" panose="020F0502020204030204" pitchFamily="34" charset="0"/>
            </a:rPr>
            <a:t>Handgel</a:t>
          </a:r>
          <a:endParaRPr lang="LID4096" sz="1600" kern="1200" dirty="0">
            <a:latin typeface="Calibri" panose="020F0502020204030204" pitchFamily="34" charset="0"/>
            <a:cs typeface="Calibri" panose="020F0502020204030204" pitchFamily="34" charset="0"/>
          </a:endParaRPr>
        </a:p>
      </dsp:txBody>
      <dsp:txXfrm>
        <a:off x="8991262" y="3105529"/>
        <a:ext cx="1262176" cy="783683"/>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7680B18-A4AB-47D2-AEC4-60F53759AF99}">
      <dsp:nvSpPr>
        <dsp:cNvPr id="0" name=""/>
        <dsp:cNvSpPr/>
      </dsp:nvSpPr>
      <dsp:spPr>
        <a:xfrm>
          <a:off x="0" y="787632"/>
          <a:ext cx="5759656" cy="1454090"/>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95CD7D8-87A4-409C-A415-A0E21B6007DE}">
      <dsp:nvSpPr>
        <dsp:cNvPr id="0" name=""/>
        <dsp:cNvSpPr/>
      </dsp:nvSpPr>
      <dsp:spPr>
        <a:xfrm>
          <a:off x="439862" y="1114802"/>
          <a:ext cx="799749" cy="799749"/>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905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0CABA103-8069-41E2-9D46-3D57E575F4FE}">
      <dsp:nvSpPr>
        <dsp:cNvPr id="0" name=""/>
        <dsp:cNvSpPr/>
      </dsp:nvSpPr>
      <dsp:spPr>
        <a:xfrm>
          <a:off x="1679474" y="787632"/>
          <a:ext cx="2591845" cy="145409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3891" tIns="153891" rIns="153891" bIns="153891" numCol="1" spcCol="1270" anchor="ctr" anchorCtr="0">
          <a:noAutofit/>
        </a:bodyPr>
        <a:lstStyle/>
        <a:p>
          <a:pPr marL="0" lvl="0" indent="0" algn="l" defTabSz="1111250">
            <a:lnSpc>
              <a:spcPct val="90000"/>
            </a:lnSpc>
            <a:spcBef>
              <a:spcPct val="0"/>
            </a:spcBef>
            <a:spcAft>
              <a:spcPct val="35000"/>
            </a:spcAft>
            <a:buNone/>
          </a:pPr>
          <a:r>
            <a:rPr lang="nl-NL" sz="2500" kern="1200"/>
            <a:t>Ziek of onwel:</a:t>
          </a:r>
          <a:endParaRPr lang="en-US" sz="2500" kern="1200"/>
        </a:p>
      </dsp:txBody>
      <dsp:txXfrm>
        <a:off x="1679474" y="787632"/>
        <a:ext cx="2591845" cy="1454090"/>
      </dsp:txXfrm>
    </dsp:sp>
    <dsp:sp modelId="{37B23F2B-436A-4D11-95C3-44BFEFC7A6DA}">
      <dsp:nvSpPr>
        <dsp:cNvPr id="0" name=""/>
        <dsp:cNvSpPr/>
      </dsp:nvSpPr>
      <dsp:spPr>
        <a:xfrm>
          <a:off x="4271319" y="787632"/>
          <a:ext cx="1488336" cy="145409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3891" tIns="153891" rIns="153891" bIns="153891" numCol="1" spcCol="1270" anchor="ctr" anchorCtr="0">
          <a:noAutofit/>
        </a:bodyPr>
        <a:lstStyle/>
        <a:p>
          <a:pPr marL="0" lvl="0" indent="0" algn="l" defTabSz="622300">
            <a:lnSpc>
              <a:spcPct val="90000"/>
            </a:lnSpc>
            <a:spcBef>
              <a:spcPct val="0"/>
            </a:spcBef>
            <a:spcAft>
              <a:spcPct val="35000"/>
            </a:spcAft>
            <a:buNone/>
          </a:pPr>
          <a:r>
            <a:rPr lang="nl-NL" sz="1400" kern="1200"/>
            <a:t>blijf thuis </a:t>
          </a:r>
          <a:endParaRPr lang="en-US" sz="1400" kern="1200"/>
        </a:p>
        <a:p>
          <a:pPr marL="0" lvl="0" indent="0" algn="l" defTabSz="622300">
            <a:lnSpc>
              <a:spcPct val="90000"/>
            </a:lnSpc>
            <a:spcBef>
              <a:spcPct val="0"/>
            </a:spcBef>
            <a:spcAft>
              <a:spcPct val="35000"/>
            </a:spcAft>
            <a:buNone/>
          </a:pPr>
          <a:r>
            <a:rPr lang="nl-NL" sz="1400" kern="1200"/>
            <a:t>verwittig je leidinggevende en HR</a:t>
          </a:r>
          <a:endParaRPr lang="en-US" sz="1400" kern="1200"/>
        </a:p>
      </dsp:txBody>
      <dsp:txXfrm>
        <a:off x="4271319" y="787632"/>
        <a:ext cx="1488336" cy="1454090"/>
      </dsp:txXfrm>
    </dsp:sp>
    <dsp:sp modelId="{9D728E95-4467-45F5-84C5-8366EBA326C5}">
      <dsp:nvSpPr>
        <dsp:cNvPr id="0" name=""/>
        <dsp:cNvSpPr/>
      </dsp:nvSpPr>
      <dsp:spPr>
        <a:xfrm>
          <a:off x="0" y="2605244"/>
          <a:ext cx="5759656" cy="1454090"/>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40CA50B7-725E-4227-8AA9-FCB00AFEF599}">
      <dsp:nvSpPr>
        <dsp:cNvPr id="0" name=""/>
        <dsp:cNvSpPr/>
      </dsp:nvSpPr>
      <dsp:spPr>
        <a:xfrm>
          <a:off x="439862" y="2932415"/>
          <a:ext cx="799749" cy="799749"/>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905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3D85C49D-CBE5-43AF-B3BE-76EC9323AF5D}">
      <dsp:nvSpPr>
        <dsp:cNvPr id="0" name=""/>
        <dsp:cNvSpPr/>
      </dsp:nvSpPr>
      <dsp:spPr>
        <a:xfrm>
          <a:off x="1679474" y="2605244"/>
          <a:ext cx="4080181" cy="145409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3891" tIns="153891" rIns="153891" bIns="153891" numCol="1" spcCol="1270" anchor="ctr" anchorCtr="0">
          <a:noAutofit/>
        </a:bodyPr>
        <a:lstStyle/>
        <a:p>
          <a:pPr marL="0" lvl="0" indent="0" algn="l" defTabSz="1111250">
            <a:lnSpc>
              <a:spcPct val="90000"/>
            </a:lnSpc>
            <a:spcBef>
              <a:spcPct val="0"/>
            </a:spcBef>
            <a:spcAft>
              <a:spcPct val="35000"/>
            </a:spcAft>
            <a:buNone/>
          </a:pPr>
          <a:r>
            <a:rPr lang="nl-NL" sz="2500" kern="1200"/>
            <a:t>Handen wassen vóór je thuis vertrekt.</a:t>
          </a:r>
          <a:endParaRPr lang="en-US" sz="2500" kern="1200"/>
        </a:p>
      </dsp:txBody>
      <dsp:txXfrm>
        <a:off x="1679474" y="2605244"/>
        <a:ext cx="4080181" cy="1454090"/>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BC31CCE-7019-4733-8D5F-65B987C62C01}">
      <dsp:nvSpPr>
        <dsp:cNvPr id="0" name=""/>
        <dsp:cNvSpPr/>
      </dsp:nvSpPr>
      <dsp:spPr>
        <a:xfrm>
          <a:off x="0" y="468437"/>
          <a:ext cx="10394950" cy="359774"/>
        </a:xfrm>
        <a:prstGeom prst="roundRect">
          <a:avLst/>
        </a:prstGeom>
        <a:blipFill>
          <a:blip xmlns:r="http://schemas.openxmlformats.org/officeDocument/2006/relationships" r:embed="rId1">
            <a:duotone>
              <a:schemeClr val="accent2">
                <a:hueOff val="0"/>
                <a:satOff val="0"/>
                <a:lumOff val="0"/>
                <a:alphaOff val="0"/>
                <a:shade val="88000"/>
                <a:lumMod val="88000"/>
              </a:schemeClr>
              <a:schemeClr val="accent2">
                <a:hueOff val="0"/>
                <a:satOff val="0"/>
                <a:lumOff val="0"/>
                <a:alphaOff val="0"/>
              </a:schemeClr>
            </a:duotone>
          </a:blip>
          <a:tile tx="0" ty="0" sx="100000" sy="100000" flip="none" algn="tl"/>
        </a:blip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l" defTabSz="666750">
            <a:lnSpc>
              <a:spcPct val="90000"/>
            </a:lnSpc>
            <a:spcBef>
              <a:spcPct val="0"/>
            </a:spcBef>
            <a:spcAft>
              <a:spcPct val="35000"/>
            </a:spcAft>
            <a:buNone/>
          </a:pPr>
          <a:r>
            <a:rPr lang="nl-NL" sz="1500" kern="1200" dirty="0">
              <a:latin typeface="Calibri" panose="020F0502020204030204" pitchFamily="34" charset="0"/>
              <a:cs typeface="Calibri" panose="020F0502020204030204" pitchFamily="34" charset="0"/>
            </a:rPr>
            <a:t>Koorts </a:t>
          </a:r>
          <a:endParaRPr lang="en-US" sz="1500" kern="1200" dirty="0">
            <a:latin typeface="Calibri" panose="020F0502020204030204" pitchFamily="34" charset="0"/>
            <a:cs typeface="Calibri" panose="020F0502020204030204" pitchFamily="34" charset="0"/>
          </a:endParaRPr>
        </a:p>
      </dsp:txBody>
      <dsp:txXfrm>
        <a:off x="17563" y="486000"/>
        <a:ext cx="10359824" cy="324648"/>
      </dsp:txXfrm>
    </dsp:sp>
    <dsp:sp modelId="{DB5B53ED-FA39-4BF5-BF19-02C67B4BB531}">
      <dsp:nvSpPr>
        <dsp:cNvPr id="0" name=""/>
        <dsp:cNvSpPr/>
      </dsp:nvSpPr>
      <dsp:spPr>
        <a:xfrm>
          <a:off x="0" y="871412"/>
          <a:ext cx="10394950" cy="359774"/>
        </a:xfrm>
        <a:prstGeom prst="roundRect">
          <a:avLst/>
        </a:prstGeom>
        <a:blipFill>
          <a:blip xmlns:r="http://schemas.openxmlformats.org/officeDocument/2006/relationships" r:embed="rId1">
            <a:duotone>
              <a:schemeClr val="accent3">
                <a:hueOff val="0"/>
                <a:satOff val="0"/>
                <a:lumOff val="0"/>
                <a:alphaOff val="0"/>
                <a:shade val="88000"/>
                <a:lumMod val="88000"/>
              </a:schemeClr>
              <a:schemeClr val="accent3">
                <a:hueOff val="0"/>
                <a:satOff val="0"/>
                <a:lumOff val="0"/>
                <a:alphaOff val="0"/>
              </a:schemeClr>
            </a:duotone>
          </a:blip>
          <a:tile tx="0" ty="0" sx="100000" sy="100000" flip="none" algn="tl"/>
        </a:blip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l" defTabSz="666750">
            <a:lnSpc>
              <a:spcPct val="90000"/>
            </a:lnSpc>
            <a:spcBef>
              <a:spcPct val="0"/>
            </a:spcBef>
            <a:spcAft>
              <a:spcPct val="35000"/>
            </a:spcAft>
            <a:buNone/>
          </a:pPr>
          <a:r>
            <a:rPr lang="nl-NL" sz="1500" kern="1200" dirty="0">
              <a:latin typeface="Calibri" panose="020F0502020204030204" pitchFamily="34" charset="0"/>
              <a:cs typeface="Calibri" panose="020F0502020204030204" pitchFamily="34" charset="0"/>
            </a:rPr>
            <a:t>Luchtwegklachten zoals hoesten</a:t>
          </a:r>
          <a:endParaRPr lang="en-US" sz="1500" kern="1200" dirty="0">
            <a:latin typeface="Calibri" panose="020F0502020204030204" pitchFamily="34" charset="0"/>
            <a:cs typeface="Calibri" panose="020F0502020204030204" pitchFamily="34" charset="0"/>
          </a:endParaRPr>
        </a:p>
      </dsp:txBody>
      <dsp:txXfrm>
        <a:off x="17563" y="888975"/>
        <a:ext cx="10359824" cy="324648"/>
      </dsp:txXfrm>
    </dsp:sp>
    <dsp:sp modelId="{368E9200-2D9F-44C5-9403-F3D14EDE730C}">
      <dsp:nvSpPr>
        <dsp:cNvPr id="0" name=""/>
        <dsp:cNvSpPr/>
      </dsp:nvSpPr>
      <dsp:spPr>
        <a:xfrm>
          <a:off x="0" y="1274387"/>
          <a:ext cx="10394950" cy="359774"/>
        </a:xfrm>
        <a:prstGeom prst="roundRect">
          <a:avLst/>
        </a:prstGeom>
        <a:blipFill>
          <a:blip xmlns:r="http://schemas.openxmlformats.org/officeDocument/2006/relationships" r:embed="rId1">
            <a:duotone>
              <a:schemeClr val="accent4">
                <a:hueOff val="0"/>
                <a:satOff val="0"/>
                <a:lumOff val="0"/>
                <a:alphaOff val="0"/>
                <a:shade val="88000"/>
                <a:lumMod val="88000"/>
              </a:schemeClr>
              <a:schemeClr val="accent4">
                <a:hueOff val="0"/>
                <a:satOff val="0"/>
                <a:lumOff val="0"/>
                <a:alphaOff val="0"/>
              </a:schemeClr>
            </a:duotone>
          </a:blip>
          <a:tile tx="0" ty="0" sx="100000" sy="100000" flip="none" algn="tl"/>
        </a:blip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l" defTabSz="666750">
            <a:lnSpc>
              <a:spcPct val="90000"/>
            </a:lnSpc>
            <a:spcBef>
              <a:spcPct val="0"/>
            </a:spcBef>
            <a:spcAft>
              <a:spcPct val="35000"/>
            </a:spcAft>
            <a:buNone/>
          </a:pPr>
          <a:r>
            <a:rPr lang="nl-NL" sz="1500" kern="1200" dirty="0">
              <a:latin typeface="Calibri" panose="020F0502020204030204" pitchFamily="34" charset="0"/>
              <a:cs typeface="Calibri" panose="020F0502020204030204" pitchFamily="34" charset="0"/>
            </a:rPr>
            <a:t>Verkoudheid</a:t>
          </a:r>
          <a:endParaRPr lang="en-US" sz="1500" kern="1200" dirty="0">
            <a:latin typeface="Calibri" panose="020F0502020204030204" pitchFamily="34" charset="0"/>
            <a:cs typeface="Calibri" panose="020F0502020204030204" pitchFamily="34" charset="0"/>
          </a:endParaRPr>
        </a:p>
      </dsp:txBody>
      <dsp:txXfrm>
        <a:off x="17563" y="1291950"/>
        <a:ext cx="10359824" cy="324648"/>
      </dsp:txXfrm>
    </dsp:sp>
    <dsp:sp modelId="{61C9143A-3ED7-4918-9D02-1DA5D073C979}">
      <dsp:nvSpPr>
        <dsp:cNvPr id="0" name=""/>
        <dsp:cNvSpPr/>
      </dsp:nvSpPr>
      <dsp:spPr>
        <a:xfrm>
          <a:off x="0" y="1677362"/>
          <a:ext cx="10394950" cy="359774"/>
        </a:xfrm>
        <a:prstGeom prst="roundRect">
          <a:avLst/>
        </a:prstGeom>
        <a:blipFill>
          <a:blip xmlns:r="http://schemas.openxmlformats.org/officeDocument/2006/relationships" r:embed="rId1">
            <a:duotone>
              <a:schemeClr val="accent5">
                <a:hueOff val="0"/>
                <a:satOff val="0"/>
                <a:lumOff val="0"/>
                <a:alphaOff val="0"/>
                <a:shade val="88000"/>
                <a:lumMod val="88000"/>
              </a:schemeClr>
              <a:schemeClr val="accent5">
                <a:hueOff val="0"/>
                <a:satOff val="0"/>
                <a:lumOff val="0"/>
                <a:alphaOff val="0"/>
              </a:schemeClr>
            </a:duotone>
          </a:blip>
          <a:tile tx="0" ty="0" sx="100000" sy="100000" flip="none" algn="tl"/>
        </a:blip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l" defTabSz="666750">
            <a:lnSpc>
              <a:spcPct val="90000"/>
            </a:lnSpc>
            <a:spcBef>
              <a:spcPct val="0"/>
            </a:spcBef>
            <a:spcAft>
              <a:spcPct val="35000"/>
            </a:spcAft>
            <a:buNone/>
          </a:pPr>
          <a:r>
            <a:rPr lang="nl-NL" sz="1500" kern="1200" dirty="0">
              <a:latin typeface="Calibri" panose="020F0502020204030204" pitchFamily="34" charset="0"/>
              <a:cs typeface="Calibri" panose="020F0502020204030204" pitchFamily="34" charset="0"/>
            </a:rPr>
            <a:t>Niezen</a:t>
          </a:r>
          <a:endParaRPr lang="en-US" sz="1500" kern="1200" dirty="0">
            <a:latin typeface="Calibri" panose="020F0502020204030204" pitchFamily="34" charset="0"/>
            <a:cs typeface="Calibri" panose="020F0502020204030204" pitchFamily="34" charset="0"/>
          </a:endParaRPr>
        </a:p>
      </dsp:txBody>
      <dsp:txXfrm>
        <a:off x="17563" y="1694925"/>
        <a:ext cx="10359824" cy="324648"/>
      </dsp:txXfrm>
    </dsp:sp>
    <dsp:sp modelId="{957BDC4B-3EF6-4F0B-B439-2F5573F033AB}">
      <dsp:nvSpPr>
        <dsp:cNvPr id="0" name=""/>
        <dsp:cNvSpPr/>
      </dsp:nvSpPr>
      <dsp:spPr>
        <a:xfrm>
          <a:off x="0" y="2080337"/>
          <a:ext cx="10394950" cy="359774"/>
        </a:xfrm>
        <a:prstGeom prst="roundRect">
          <a:avLst/>
        </a:prstGeom>
        <a:blipFill>
          <a:blip xmlns:r="http://schemas.openxmlformats.org/officeDocument/2006/relationships" r:embed="rId1">
            <a:duotone>
              <a:schemeClr val="accent6">
                <a:hueOff val="0"/>
                <a:satOff val="0"/>
                <a:lumOff val="0"/>
                <a:alphaOff val="0"/>
                <a:shade val="88000"/>
                <a:lumMod val="88000"/>
              </a:schemeClr>
              <a:schemeClr val="accent6">
                <a:hueOff val="0"/>
                <a:satOff val="0"/>
                <a:lumOff val="0"/>
                <a:alphaOff val="0"/>
              </a:schemeClr>
            </a:duotone>
          </a:blip>
          <a:tile tx="0" ty="0" sx="100000" sy="100000" flip="none" algn="tl"/>
        </a:blip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l" defTabSz="666750">
            <a:lnSpc>
              <a:spcPct val="90000"/>
            </a:lnSpc>
            <a:spcBef>
              <a:spcPct val="0"/>
            </a:spcBef>
            <a:spcAft>
              <a:spcPct val="35000"/>
            </a:spcAft>
            <a:buNone/>
          </a:pPr>
          <a:r>
            <a:rPr lang="nl-NL" sz="1500" kern="1200" dirty="0">
              <a:latin typeface="Calibri" panose="020F0502020204030204" pitchFamily="34" charset="0"/>
              <a:cs typeface="Calibri" panose="020F0502020204030204" pitchFamily="34" charset="0"/>
            </a:rPr>
            <a:t>Kortademigheid</a:t>
          </a:r>
          <a:endParaRPr lang="en-US" sz="1500" kern="1200" dirty="0">
            <a:latin typeface="Calibri" panose="020F0502020204030204" pitchFamily="34" charset="0"/>
            <a:cs typeface="Calibri" panose="020F0502020204030204" pitchFamily="34" charset="0"/>
          </a:endParaRPr>
        </a:p>
      </dsp:txBody>
      <dsp:txXfrm>
        <a:off x="17563" y="2097900"/>
        <a:ext cx="10359824" cy="324648"/>
      </dsp:txXfrm>
    </dsp:sp>
    <dsp:sp modelId="{7C28D935-91B1-4133-87EA-D922CDF2BF15}">
      <dsp:nvSpPr>
        <dsp:cNvPr id="0" name=""/>
        <dsp:cNvSpPr/>
      </dsp:nvSpPr>
      <dsp:spPr>
        <a:xfrm>
          <a:off x="0" y="2483312"/>
          <a:ext cx="10394950" cy="359774"/>
        </a:xfrm>
        <a:prstGeom prst="roundRect">
          <a:avLst/>
        </a:prstGeom>
        <a:blipFill>
          <a:blip xmlns:r="http://schemas.openxmlformats.org/officeDocument/2006/relationships" r:embed="rId1">
            <a:duotone>
              <a:schemeClr val="accent2">
                <a:hueOff val="0"/>
                <a:satOff val="0"/>
                <a:lumOff val="0"/>
                <a:alphaOff val="0"/>
                <a:shade val="88000"/>
                <a:lumMod val="88000"/>
              </a:schemeClr>
              <a:schemeClr val="accent2">
                <a:hueOff val="0"/>
                <a:satOff val="0"/>
                <a:lumOff val="0"/>
                <a:alphaOff val="0"/>
              </a:schemeClr>
            </a:duotone>
          </a:blip>
          <a:tile tx="0" ty="0" sx="100000" sy="100000" flip="none" algn="tl"/>
        </a:blip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l" defTabSz="666750">
            <a:lnSpc>
              <a:spcPct val="90000"/>
            </a:lnSpc>
            <a:spcBef>
              <a:spcPct val="0"/>
            </a:spcBef>
            <a:spcAft>
              <a:spcPct val="35000"/>
            </a:spcAft>
            <a:buNone/>
          </a:pPr>
          <a:r>
            <a:rPr lang="nl-NL" sz="1500" b="1" kern="1200" dirty="0">
              <a:latin typeface="Calibri" panose="020F0502020204030204" pitchFamily="34" charset="0"/>
              <a:cs typeface="Calibri" panose="020F0502020204030204" pitchFamily="34" charset="0"/>
            </a:rPr>
            <a:t>Belangrijk: als je verkoudheidsklachten met koorts hebt en/of benauwdheid, moet iedereen in het huishouden thuisblijven. </a:t>
          </a:r>
          <a:endParaRPr lang="en-US" sz="1500" kern="1200" dirty="0">
            <a:latin typeface="Calibri" panose="020F0502020204030204" pitchFamily="34" charset="0"/>
            <a:cs typeface="Calibri" panose="020F0502020204030204" pitchFamily="34" charset="0"/>
          </a:endParaRPr>
        </a:p>
      </dsp:txBody>
      <dsp:txXfrm>
        <a:off x="17563" y="2500875"/>
        <a:ext cx="10359824" cy="324648"/>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BD0BF5A-9ED2-4EED-9D59-577FF7B61214}">
      <dsp:nvSpPr>
        <dsp:cNvPr id="0" name=""/>
        <dsp:cNvSpPr/>
      </dsp:nvSpPr>
      <dsp:spPr>
        <a:xfrm>
          <a:off x="0" y="591"/>
          <a:ext cx="5759656" cy="1384509"/>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81406FA7-DB0F-4DB9-B978-A589B6AEAD1A}">
      <dsp:nvSpPr>
        <dsp:cNvPr id="0" name=""/>
        <dsp:cNvSpPr/>
      </dsp:nvSpPr>
      <dsp:spPr>
        <a:xfrm>
          <a:off x="418814" y="312106"/>
          <a:ext cx="761480" cy="761480"/>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905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9F526E69-57EF-415A-989A-DE1E5F4D995A}">
      <dsp:nvSpPr>
        <dsp:cNvPr id="0" name=""/>
        <dsp:cNvSpPr/>
      </dsp:nvSpPr>
      <dsp:spPr>
        <a:xfrm>
          <a:off x="1599108" y="591"/>
          <a:ext cx="4160547" cy="138450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6527" tIns="146527" rIns="146527" bIns="146527" numCol="1" spcCol="1270" anchor="ctr" anchorCtr="0">
          <a:noAutofit/>
        </a:bodyPr>
        <a:lstStyle/>
        <a:p>
          <a:pPr marL="0" lvl="0" indent="0" algn="l" defTabSz="1111250">
            <a:lnSpc>
              <a:spcPct val="90000"/>
            </a:lnSpc>
            <a:spcBef>
              <a:spcPct val="0"/>
            </a:spcBef>
            <a:spcAft>
              <a:spcPct val="35000"/>
            </a:spcAft>
            <a:buNone/>
          </a:pPr>
          <a:r>
            <a:rPr lang="nl-NL" sz="2500" kern="1200"/>
            <a:t>Gebruik zoveel mogelijk eigen transport</a:t>
          </a:r>
          <a:endParaRPr lang="en-US" sz="2500" kern="1200"/>
        </a:p>
      </dsp:txBody>
      <dsp:txXfrm>
        <a:off x="1599108" y="591"/>
        <a:ext cx="4160547" cy="1384509"/>
      </dsp:txXfrm>
    </dsp:sp>
    <dsp:sp modelId="{5AEB6C1E-F456-45FD-A05B-7FEEC163AB63}">
      <dsp:nvSpPr>
        <dsp:cNvPr id="0" name=""/>
        <dsp:cNvSpPr/>
      </dsp:nvSpPr>
      <dsp:spPr>
        <a:xfrm>
          <a:off x="0" y="1731228"/>
          <a:ext cx="5759656" cy="1384509"/>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B7E2D3E4-7719-4997-A194-34F8462466CE}">
      <dsp:nvSpPr>
        <dsp:cNvPr id="0" name=""/>
        <dsp:cNvSpPr/>
      </dsp:nvSpPr>
      <dsp:spPr>
        <a:xfrm>
          <a:off x="418814" y="2042743"/>
          <a:ext cx="761480" cy="761480"/>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905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4CA56A53-ADD2-4CA8-B9A0-A69FA94A252C}">
      <dsp:nvSpPr>
        <dsp:cNvPr id="0" name=""/>
        <dsp:cNvSpPr/>
      </dsp:nvSpPr>
      <dsp:spPr>
        <a:xfrm>
          <a:off x="1599108" y="1731228"/>
          <a:ext cx="4160547" cy="138450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6527" tIns="146527" rIns="146527" bIns="146527" numCol="1" spcCol="1270" anchor="ctr" anchorCtr="0">
          <a:noAutofit/>
        </a:bodyPr>
        <a:lstStyle/>
        <a:p>
          <a:pPr marL="0" lvl="0" indent="0" algn="l" defTabSz="1111250">
            <a:lnSpc>
              <a:spcPct val="90000"/>
            </a:lnSpc>
            <a:spcBef>
              <a:spcPct val="0"/>
            </a:spcBef>
            <a:spcAft>
              <a:spcPct val="35000"/>
            </a:spcAft>
            <a:buNone/>
          </a:pPr>
          <a:r>
            <a:rPr lang="nl-NL" sz="2500" kern="1200" dirty="0"/>
            <a:t>Hou voldoende afstand op de weg indien je </a:t>
          </a:r>
          <a:r>
            <a:rPr lang="nl-NL" sz="2500" kern="1200"/>
            <a:t>te voet, met de step </a:t>
          </a:r>
          <a:r>
            <a:rPr lang="nl-NL" sz="2500" kern="1200" dirty="0"/>
            <a:t>of met de fiets komt</a:t>
          </a:r>
          <a:endParaRPr lang="en-US" sz="2500" kern="1200" dirty="0"/>
        </a:p>
      </dsp:txBody>
      <dsp:txXfrm>
        <a:off x="1599108" y="1731228"/>
        <a:ext cx="4160547" cy="1384509"/>
      </dsp:txXfrm>
    </dsp:sp>
    <dsp:sp modelId="{6F4A8968-1722-4C5B-B3DF-FE0775BF958F}">
      <dsp:nvSpPr>
        <dsp:cNvPr id="0" name=""/>
        <dsp:cNvSpPr/>
      </dsp:nvSpPr>
      <dsp:spPr>
        <a:xfrm>
          <a:off x="0" y="3461865"/>
          <a:ext cx="5759656" cy="1384509"/>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519F039-D75A-4D72-AB23-CA1C3891CA48}">
      <dsp:nvSpPr>
        <dsp:cNvPr id="0" name=""/>
        <dsp:cNvSpPr/>
      </dsp:nvSpPr>
      <dsp:spPr>
        <a:xfrm>
          <a:off x="418814" y="3773380"/>
          <a:ext cx="761480" cy="761480"/>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905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7B07E547-829E-479E-BF47-7EED8E690628}">
      <dsp:nvSpPr>
        <dsp:cNvPr id="0" name=""/>
        <dsp:cNvSpPr/>
      </dsp:nvSpPr>
      <dsp:spPr>
        <a:xfrm>
          <a:off x="1599108" y="3461865"/>
          <a:ext cx="4160547" cy="138450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6527" tIns="146527" rIns="146527" bIns="146527" numCol="1" spcCol="1270" anchor="ctr" anchorCtr="0">
          <a:noAutofit/>
        </a:bodyPr>
        <a:lstStyle/>
        <a:p>
          <a:pPr marL="0" lvl="0" indent="0" algn="l" defTabSz="1111250">
            <a:lnSpc>
              <a:spcPct val="90000"/>
            </a:lnSpc>
            <a:spcBef>
              <a:spcPct val="0"/>
            </a:spcBef>
            <a:spcAft>
              <a:spcPct val="35000"/>
            </a:spcAft>
            <a:buNone/>
          </a:pPr>
          <a:r>
            <a:rPr lang="nl-NL" sz="2500" kern="1200"/>
            <a:t>Mondmasker is verplicht op het openbaar vervoer</a:t>
          </a:r>
          <a:endParaRPr lang="en-US" sz="2500" kern="1200"/>
        </a:p>
      </dsp:txBody>
      <dsp:txXfrm>
        <a:off x="1599108" y="3461865"/>
        <a:ext cx="4160547" cy="1384509"/>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36B2EBE-CE9A-4B89-95EF-8E7A1BCBFAE3}">
      <dsp:nvSpPr>
        <dsp:cNvPr id="0" name=""/>
        <dsp:cNvSpPr/>
      </dsp:nvSpPr>
      <dsp:spPr>
        <a:xfrm>
          <a:off x="0" y="2211"/>
          <a:ext cx="6208437" cy="1120902"/>
        </a:xfrm>
        <a:prstGeom prst="roundRect">
          <a:avLst>
            <a:gd name="adj" fmla="val 1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E40A94C0-4C5E-454D-8040-169A2E9020EE}">
      <dsp:nvSpPr>
        <dsp:cNvPr id="0" name=""/>
        <dsp:cNvSpPr/>
      </dsp:nvSpPr>
      <dsp:spPr>
        <a:xfrm>
          <a:off x="339072" y="254414"/>
          <a:ext cx="616496" cy="616496"/>
        </a:xfrm>
        <a:prstGeom prst="rect">
          <a:avLst/>
        </a:prstGeom>
        <a:blipFill>
          <a:blip xmlns:r="http://schemas.openxmlformats.org/officeDocument/2006/relationships" r:embed="rId1">
            <a:extLst>
              <a:ext uri="{96DAC541-7B7A-43D3-8B79-37D633B846F1}">
                <asvg:svgBlip xmlns:asvg="http://schemas.microsoft.com/office/drawing/2016/SVG/main" r:embed="rId2"/>
              </a:ext>
            </a:extLst>
          </a:blip>
          <a:srcRect/>
          <a:stretch>
            <a:fillRect/>
          </a:stretch>
        </a:blipFill>
        <a:ln w="1905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7876EFB2-A4E8-4869-B783-0CECEE1DAFCB}">
      <dsp:nvSpPr>
        <dsp:cNvPr id="0" name=""/>
        <dsp:cNvSpPr/>
      </dsp:nvSpPr>
      <dsp:spPr>
        <a:xfrm>
          <a:off x="1294641" y="2211"/>
          <a:ext cx="4913795" cy="112090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8629" tIns="118629" rIns="118629" bIns="118629" numCol="1" spcCol="1270" anchor="ctr" anchorCtr="0">
          <a:noAutofit/>
        </a:bodyPr>
        <a:lstStyle/>
        <a:p>
          <a:pPr marL="0" lvl="0" indent="0" algn="l" defTabSz="933450">
            <a:lnSpc>
              <a:spcPct val="90000"/>
            </a:lnSpc>
            <a:spcBef>
              <a:spcPct val="0"/>
            </a:spcBef>
            <a:spcAft>
              <a:spcPct val="35000"/>
            </a:spcAft>
            <a:buNone/>
          </a:pPr>
          <a:r>
            <a:rPr lang="nl-NL" sz="2100" kern="1200" dirty="0">
              <a:latin typeface="Calibri" panose="020F0502020204030204" pitchFamily="34" charset="0"/>
              <a:cs typeface="Calibri" panose="020F0502020204030204" pitchFamily="34" charset="0"/>
            </a:rPr>
            <a:t>Geef een voorganger aan koffiemachine, warm/koud water, cola automaat voldoende tijd en ruimte</a:t>
          </a:r>
          <a:endParaRPr lang="en-US" sz="2100" kern="1200" dirty="0">
            <a:latin typeface="Calibri" panose="020F0502020204030204" pitchFamily="34" charset="0"/>
            <a:cs typeface="Calibri" panose="020F0502020204030204" pitchFamily="34" charset="0"/>
          </a:endParaRPr>
        </a:p>
      </dsp:txBody>
      <dsp:txXfrm>
        <a:off x="1294641" y="2211"/>
        <a:ext cx="4913795" cy="1120902"/>
      </dsp:txXfrm>
    </dsp:sp>
    <dsp:sp modelId="{A306E240-476D-47E1-A129-9CA41083CBCF}">
      <dsp:nvSpPr>
        <dsp:cNvPr id="0" name=""/>
        <dsp:cNvSpPr/>
      </dsp:nvSpPr>
      <dsp:spPr>
        <a:xfrm>
          <a:off x="0" y="1403339"/>
          <a:ext cx="6208437" cy="1120902"/>
        </a:xfrm>
        <a:prstGeom prst="roundRect">
          <a:avLst>
            <a:gd name="adj" fmla="val 1000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51CD9F7-0767-4501-BB77-692A978B4FCC}">
      <dsp:nvSpPr>
        <dsp:cNvPr id="0" name=""/>
        <dsp:cNvSpPr/>
      </dsp:nvSpPr>
      <dsp:spPr>
        <a:xfrm>
          <a:off x="339072" y="1655542"/>
          <a:ext cx="616496" cy="616496"/>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905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8E5C13AF-4800-42B0-8429-BA5FCE4C7618}">
      <dsp:nvSpPr>
        <dsp:cNvPr id="0" name=""/>
        <dsp:cNvSpPr/>
      </dsp:nvSpPr>
      <dsp:spPr>
        <a:xfrm>
          <a:off x="1294641" y="1403339"/>
          <a:ext cx="4913795" cy="112090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8629" tIns="118629" rIns="118629" bIns="118629" numCol="1" spcCol="1270" anchor="ctr" anchorCtr="0">
          <a:noAutofit/>
        </a:bodyPr>
        <a:lstStyle/>
        <a:p>
          <a:pPr marL="0" lvl="0" indent="0" algn="l" defTabSz="933450">
            <a:lnSpc>
              <a:spcPct val="90000"/>
            </a:lnSpc>
            <a:spcBef>
              <a:spcPct val="0"/>
            </a:spcBef>
            <a:spcAft>
              <a:spcPct val="35000"/>
            </a:spcAft>
            <a:buNone/>
          </a:pPr>
          <a:r>
            <a:rPr lang="nl-NL" sz="2100" kern="1200" dirty="0">
              <a:latin typeface="Calibri" panose="020F0502020204030204" pitchFamily="34" charset="0"/>
              <a:cs typeface="Calibri" panose="020F0502020204030204" pitchFamily="34" charset="0"/>
            </a:rPr>
            <a:t>Pauze zoveel mogelijk buiten</a:t>
          </a:r>
          <a:endParaRPr lang="en-US" sz="2100" kern="1200" dirty="0">
            <a:latin typeface="Calibri" panose="020F0502020204030204" pitchFamily="34" charset="0"/>
            <a:cs typeface="Calibri" panose="020F0502020204030204" pitchFamily="34" charset="0"/>
          </a:endParaRPr>
        </a:p>
      </dsp:txBody>
      <dsp:txXfrm>
        <a:off x="1294641" y="1403339"/>
        <a:ext cx="4913795" cy="1120902"/>
      </dsp:txXfrm>
    </dsp:sp>
    <dsp:sp modelId="{16927524-70F9-40C4-B395-03E91AE6F7A6}">
      <dsp:nvSpPr>
        <dsp:cNvPr id="0" name=""/>
        <dsp:cNvSpPr/>
      </dsp:nvSpPr>
      <dsp:spPr>
        <a:xfrm>
          <a:off x="0" y="2804466"/>
          <a:ext cx="6208437" cy="1120902"/>
        </a:xfrm>
        <a:prstGeom prst="roundRect">
          <a:avLst>
            <a:gd name="adj" fmla="val 10000"/>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1134E5B0-5B0B-4DA6-9425-DBD4F3FAA7DE}">
      <dsp:nvSpPr>
        <dsp:cNvPr id="0" name=""/>
        <dsp:cNvSpPr/>
      </dsp:nvSpPr>
      <dsp:spPr>
        <a:xfrm>
          <a:off x="339072" y="3056669"/>
          <a:ext cx="616496" cy="616496"/>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905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7BED5136-9CB0-4590-A4E4-5FD52986D78B}">
      <dsp:nvSpPr>
        <dsp:cNvPr id="0" name=""/>
        <dsp:cNvSpPr/>
      </dsp:nvSpPr>
      <dsp:spPr>
        <a:xfrm>
          <a:off x="1294641" y="2804466"/>
          <a:ext cx="4913795" cy="112090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8629" tIns="118629" rIns="118629" bIns="118629" numCol="1" spcCol="1270" anchor="ctr" anchorCtr="0">
          <a:noAutofit/>
        </a:bodyPr>
        <a:lstStyle/>
        <a:p>
          <a:pPr marL="0" lvl="0" indent="0" algn="l" defTabSz="933450">
            <a:lnSpc>
              <a:spcPct val="90000"/>
            </a:lnSpc>
            <a:spcBef>
              <a:spcPct val="0"/>
            </a:spcBef>
            <a:spcAft>
              <a:spcPct val="35000"/>
            </a:spcAft>
            <a:buNone/>
          </a:pPr>
          <a:r>
            <a:rPr lang="nl-NL" sz="2100" kern="1200" dirty="0">
              <a:latin typeface="Calibri" panose="020F0502020204030204" pitchFamily="34" charset="0"/>
              <a:cs typeface="Calibri" panose="020F0502020204030204" pitchFamily="34" charset="0"/>
            </a:rPr>
            <a:t>10 personen max tegelijk in joule</a:t>
          </a:r>
          <a:endParaRPr lang="en-US" sz="2100" kern="1200" dirty="0">
            <a:latin typeface="Calibri" panose="020F0502020204030204" pitchFamily="34" charset="0"/>
            <a:cs typeface="Calibri" panose="020F0502020204030204" pitchFamily="34" charset="0"/>
          </a:endParaRPr>
        </a:p>
      </dsp:txBody>
      <dsp:txXfrm>
        <a:off x="1294641" y="2804466"/>
        <a:ext cx="4913795" cy="1120902"/>
      </dsp:txXfrm>
    </dsp:sp>
    <dsp:sp modelId="{6F1F6203-C261-46A9-8562-572A8B960472}">
      <dsp:nvSpPr>
        <dsp:cNvPr id="0" name=""/>
        <dsp:cNvSpPr/>
      </dsp:nvSpPr>
      <dsp:spPr>
        <a:xfrm>
          <a:off x="0" y="4205594"/>
          <a:ext cx="6208437" cy="1120902"/>
        </a:xfrm>
        <a:prstGeom prst="roundRect">
          <a:avLst>
            <a:gd name="adj" fmla="val 10000"/>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4A27958-C819-4C7F-A13A-C32E29C40F4E}">
      <dsp:nvSpPr>
        <dsp:cNvPr id="0" name=""/>
        <dsp:cNvSpPr/>
      </dsp:nvSpPr>
      <dsp:spPr>
        <a:xfrm>
          <a:off x="339072" y="4457797"/>
          <a:ext cx="616496" cy="616496"/>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905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8B548FD7-A435-4500-BDBC-A2880884D791}">
      <dsp:nvSpPr>
        <dsp:cNvPr id="0" name=""/>
        <dsp:cNvSpPr/>
      </dsp:nvSpPr>
      <dsp:spPr>
        <a:xfrm>
          <a:off x="1294641" y="4205594"/>
          <a:ext cx="4913795" cy="112090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8629" tIns="118629" rIns="118629" bIns="118629" numCol="1" spcCol="1270" anchor="ctr" anchorCtr="0">
          <a:noAutofit/>
        </a:bodyPr>
        <a:lstStyle/>
        <a:p>
          <a:pPr marL="0" lvl="0" indent="0" algn="l" defTabSz="933450">
            <a:lnSpc>
              <a:spcPct val="90000"/>
            </a:lnSpc>
            <a:spcBef>
              <a:spcPct val="0"/>
            </a:spcBef>
            <a:spcAft>
              <a:spcPct val="35000"/>
            </a:spcAft>
            <a:buNone/>
          </a:pPr>
          <a:r>
            <a:rPr lang="nl-NL" sz="2100" kern="1200" dirty="0">
              <a:latin typeface="Calibri" panose="020F0502020204030204" pitchFamily="34" charset="0"/>
              <a:cs typeface="Calibri" panose="020F0502020204030204" pitchFamily="34" charset="0"/>
            </a:rPr>
            <a:t>Eten op werkplek ok =&gt; correcte hygiëne</a:t>
          </a:r>
          <a:endParaRPr lang="en-US" sz="2100" kern="1200" dirty="0">
            <a:latin typeface="Calibri" panose="020F0502020204030204" pitchFamily="34" charset="0"/>
            <a:cs typeface="Calibri" panose="020F0502020204030204" pitchFamily="34" charset="0"/>
          </a:endParaRPr>
        </a:p>
      </dsp:txBody>
      <dsp:txXfrm>
        <a:off x="1294641" y="4205594"/>
        <a:ext cx="4913795" cy="1120902"/>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0D4C462-4B76-4B1A-B5C1-E7E24D1BDE6A}">
      <dsp:nvSpPr>
        <dsp:cNvPr id="0" name=""/>
        <dsp:cNvSpPr/>
      </dsp:nvSpPr>
      <dsp:spPr>
        <a:xfrm rot="5400000">
          <a:off x="5743956" y="-1670621"/>
          <a:ext cx="2649219" cy="6652768"/>
        </a:xfrm>
        <a:prstGeom prst="round2SameRect">
          <a:avLst/>
        </a:prstGeom>
        <a:solidFill>
          <a:schemeClr val="accent1">
            <a:alpha val="90000"/>
            <a:tint val="40000"/>
            <a:hueOff val="0"/>
            <a:satOff val="0"/>
            <a:lumOff val="0"/>
            <a:alphaOff val="0"/>
          </a:schemeClr>
        </a:solidFill>
        <a:ln w="9525" cap="flat" cmpd="sng" algn="ctr">
          <a:solidFill>
            <a:schemeClr val="accent1">
              <a:alpha val="90000"/>
              <a:tint val="4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285750" lvl="1" indent="-285750" algn="l" defTabSz="1244600">
            <a:lnSpc>
              <a:spcPct val="90000"/>
            </a:lnSpc>
            <a:spcBef>
              <a:spcPct val="0"/>
            </a:spcBef>
            <a:spcAft>
              <a:spcPct val="15000"/>
            </a:spcAft>
            <a:buChar char="•"/>
          </a:pPr>
          <a:r>
            <a:rPr lang="nl-BE" sz="2800" kern="1200" baseline="0" dirty="0">
              <a:latin typeface="Calibri" panose="020F0502020204030204" pitchFamily="34" charset="0"/>
              <a:cs typeface="Calibri" panose="020F0502020204030204" pitchFamily="34" charset="0"/>
            </a:rPr>
            <a:t>Behalve achter </a:t>
          </a:r>
          <a:r>
            <a:rPr lang="nl-BE" sz="2800" kern="1200" baseline="0" dirty="0" err="1">
              <a:latin typeface="Calibri" panose="020F0502020204030204" pitchFamily="34" charset="0"/>
              <a:cs typeface="Calibri" panose="020F0502020204030204" pitchFamily="34" charset="0"/>
            </a:rPr>
            <a:t>plexi</a:t>
          </a:r>
          <a:r>
            <a:rPr lang="nl-BE" sz="2800" kern="1200" baseline="0" dirty="0">
              <a:latin typeface="Calibri" panose="020F0502020204030204" pitchFamily="34" charset="0"/>
              <a:cs typeface="Calibri" panose="020F0502020204030204" pitchFamily="34" charset="0"/>
            </a:rPr>
            <a:t> aan kassa’s</a:t>
          </a:r>
          <a:endParaRPr lang="en-US" sz="2800" kern="1200" dirty="0">
            <a:latin typeface="Calibri" panose="020F0502020204030204" pitchFamily="34" charset="0"/>
            <a:cs typeface="Calibri" panose="020F0502020204030204" pitchFamily="34" charset="0"/>
          </a:endParaRPr>
        </a:p>
      </dsp:txBody>
      <dsp:txXfrm rot="-5400000">
        <a:off x="3742182" y="460477"/>
        <a:ext cx="6523444" cy="2390571"/>
      </dsp:txXfrm>
    </dsp:sp>
    <dsp:sp modelId="{15B6D48C-6ED8-419C-885B-DD0578071679}">
      <dsp:nvSpPr>
        <dsp:cNvPr id="0" name=""/>
        <dsp:cNvSpPr/>
      </dsp:nvSpPr>
      <dsp:spPr>
        <a:xfrm>
          <a:off x="0" y="0"/>
          <a:ext cx="3742182" cy="3311524"/>
        </a:xfrm>
        <a:prstGeom prst="roundRect">
          <a:avLst/>
        </a:prstGeom>
        <a:blipFill>
          <a:blip xmlns:r="http://schemas.openxmlformats.org/officeDocument/2006/relationships" r:embed="rId1">
            <a:duotone>
              <a:schemeClr val="accent1">
                <a:hueOff val="0"/>
                <a:satOff val="0"/>
                <a:lumOff val="0"/>
                <a:alphaOff val="0"/>
                <a:shade val="88000"/>
                <a:lumMod val="88000"/>
              </a:schemeClr>
              <a:schemeClr val="accent1">
                <a:hueOff val="0"/>
                <a:satOff val="0"/>
                <a:lumOff val="0"/>
                <a:alphaOff val="0"/>
              </a:schemeClr>
            </a:duotone>
          </a:blip>
          <a:tile tx="0" ty="0" sx="100000" sy="100000" flip="none" algn="tl"/>
        </a:blip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67640" tIns="83820" rIns="167640" bIns="83820" numCol="1" spcCol="1270" anchor="ctr" anchorCtr="0">
          <a:noAutofit/>
        </a:bodyPr>
        <a:lstStyle/>
        <a:p>
          <a:pPr marL="0" lvl="0" indent="0" algn="ctr" defTabSz="1955800">
            <a:lnSpc>
              <a:spcPct val="90000"/>
            </a:lnSpc>
            <a:spcBef>
              <a:spcPct val="0"/>
            </a:spcBef>
            <a:spcAft>
              <a:spcPct val="35000"/>
            </a:spcAft>
            <a:buNone/>
          </a:pPr>
          <a:r>
            <a:rPr lang="nl-BE" sz="4400" kern="1200" baseline="0" dirty="0"/>
            <a:t>Draag ALTIJD je mondmasker </a:t>
          </a:r>
          <a:endParaRPr lang="en-US" sz="4400" kern="1200" dirty="0"/>
        </a:p>
      </dsp:txBody>
      <dsp:txXfrm>
        <a:off x="161655" y="161655"/>
        <a:ext cx="3418872" cy="2988214"/>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8AA94F7-4442-4AEC-8DCD-6985697F6E52}">
      <dsp:nvSpPr>
        <dsp:cNvPr id="0" name=""/>
        <dsp:cNvSpPr/>
      </dsp:nvSpPr>
      <dsp:spPr>
        <a:xfrm>
          <a:off x="418475" y="542012"/>
          <a:ext cx="1098000" cy="1098000"/>
        </a:xfrm>
        <a:prstGeom prst="ellipse">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18215C99-1DF7-40E8-950E-BFF09B287491}">
      <dsp:nvSpPr>
        <dsp:cNvPr id="0" name=""/>
        <dsp:cNvSpPr/>
      </dsp:nvSpPr>
      <dsp:spPr>
        <a:xfrm>
          <a:off x="652475" y="776012"/>
          <a:ext cx="630000" cy="630000"/>
        </a:xfrm>
        <a:prstGeom prst="rect">
          <a:avLst/>
        </a:prstGeom>
        <a:blipFill>
          <a:blip xmlns:r="http://schemas.openxmlformats.org/officeDocument/2006/relationships" r:embed="rId1">
            <a:extLst>
              <a:ext uri="{96DAC541-7B7A-43D3-8B79-37D633B846F1}">
                <asvg:svgBlip xmlns:asvg="http://schemas.microsoft.com/office/drawing/2016/SVG/main" r:embed="rId2"/>
              </a:ext>
            </a:extLst>
          </a:blip>
          <a:srcRect/>
          <a:stretch>
            <a:fillRect/>
          </a:stretch>
        </a:blipFill>
        <a:ln w="1905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9BBD4771-6DA3-478B-88DD-C9F4625B9969}">
      <dsp:nvSpPr>
        <dsp:cNvPr id="0" name=""/>
        <dsp:cNvSpPr/>
      </dsp:nvSpPr>
      <dsp:spPr>
        <a:xfrm>
          <a:off x="67475" y="1982012"/>
          <a:ext cx="1800000" cy="7875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488950">
            <a:lnSpc>
              <a:spcPct val="90000"/>
            </a:lnSpc>
            <a:spcBef>
              <a:spcPct val="0"/>
            </a:spcBef>
            <a:spcAft>
              <a:spcPct val="35000"/>
            </a:spcAft>
            <a:buNone/>
            <a:defRPr cap="all"/>
          </a:pPr>
          <a:r>
            <a:rPr lang="nl-BE" sz="1100" kern="1200" baseline="0" dirty="0">
              <a:latin typeface="Calibri" panose="020F0502020204030204" pitchFamily="34" charset="0"/>
              <a:cs typeface="Calibri" panose="020F0502020204030204" pitchFamily="34" charset="0"/>
            </a:rPr>
            <a:t>WAS JE HANDEN</a:t>
          </a:r>
          <a:endParaRPr lang="en-US" sz="1100" kern="1200" dirty="0">
            <a:latin typeface="Calibri" panose="020F0502020204030204" pitchFamily="34" charset="0"/>
            <a:cs typeface="Calibri" panose="020F0502020204030204" pitchFamily="34" charset="0"/>
          </a:endParaRPr>
        </a:p>
      </dsp:txBody>
      <dsp:txXfrm>
        <a:off x="67475" y="1982012"/>
        <a:ext cx="1800000" cy="787500"/>
      </dsp:txXfrm>
    </dsp:sp>
    <dsp:sp modelId="{4489E160-AA10-45F7-A6E3-753545E13848}">
      <dsp:nvSpPr>
        <dsp:cNvPr id="0" name=""/>
        <dsp:cNvSpPr/>
      </dsp:nvSpPr>
      <dsp:spPr>
        <a:xfrm>
          <a:off x="2533475" y="542012"/>
          <a:ext cx="1098000" cy="1098000"/>
        </a:xfrm>
        <a:prstGeom prst="ellipse">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929B975E-6DE3-4DEF-9152-65374CD89DDF}">
      <dsp:nvSpPr>
        <dsp:cNvPr id="0" name=""/>
        <dsp:cNvSpPr/>
      </dsp:nvSpPr>
      <dsp:spPr>
        <a:xfrm>
          <a:off x="2767475" y="776012"/>
          <a:ext cx="630000" cy="630000"/>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905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363C9016-DC8C-4961-9CA9-A255B8C92C95}">
      <dsp:nvSpPr>
        <dsp:cNvPr id="0" name=""/>
        <dsp:cNvSpPr/>
      </dsp:nvSpPr>
      <dsp:spPr>
        <a:xfrm>
          <a:off x="2182475" y="1982012"/>
          <a:ext cx="1800000" cy="7875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488950">
            <a:lnSpc>
              <a:spcPct val="90000"/>
            </a:lnSpc>
            <a:spcBef>
              <a:spcPct val="0"/>
            </a:spcBef>
            <a:spcAft>
              <a:spcPct val="35000"/>
            </a:spcAft>
            <a:buNone/>
            <a:defRPr cap="all"/>
          </a:pPr>
          <a:r>
            <a:rPr lang="nl-BE" sz="1100" kern="1200" baseline="0" dirty="0">
              <a:latin typeface="Calibri" panose="020F0502020204030204" pitchFamily="34" charset="0"/>
              <a:cs typeface="Calibri" panose="020F0502020204030204" pitchFamily="34" charset="0"/>
            </a:rPr>
            <a:t>VERZAMEL JE SPULLEN</a:t>
          </a:r>
          <a:endParaRPr lang="en-US" sz="1100" kern="1200" dirty="0">
            <a:latin typeface="Calibri" panose="020F0502020204030204" pitchFamily="34" charset="0"/>
            <a:cs typeface="Calibri" panose="020F0502020204030204" pitchFamily="34" charset="0"/>
          </a:endParaRPr>
        </a:p>
      </dsp:txBody>
      <dsp:txXfrm>
        <a:off x="2182475" y="1982012"/>
        <a:ext cx="1800000" cy="787500"/>
      </dsp:txXfrm>
    </dsp:sp>
    <dsp:sp modelId="{5E88C2C1-6F06-401C-9D84-7D555DF28C65}">
      <dsp:nvSpPr>
        <dsp:cNvPr id="0" name=""/>
        <dsp:cNvSpPr/>
      </dsp:nvSpPr>
      <dsp:spPr>
        <a:xfrm>
          <a:off x="4648475" y="542012"/>
          <a:ext cx="1098000" cy="1098000"/>
        </a:xfrm>
        <a:prstGeom prst="ellipse">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EFA7473-04DA-4293-8EBC-4460CF350646}">
      <dsp:nvSpPr>
        <dsp:cNvPr id="0" name=""/>
        <dsp:cNvSpPr/>
      </dsp:nvSpPr>
      <dsp:spPr>
        <a:xfrm>
          <a:off x="4882475" y="776012"/>
          <a:ext cx="630000" cy="630000"/>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905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BF6AC791-7EFB-40AC-ACFF-3788DBC3FA5D}">
      <dsp:nvSpPr>
        <dsp:cNvPr id="0" name=""/>
        <dsp:cNvSpPr/>
      </dsp:nvSpPr>
      <dsp:spPr>
        <a:xfrm>
          <a:off x="4297475" y="1982012"/>
          <a:ext cx="1800000" cy="7875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488950">
            <a:lnSpc>
              <a:spcPct val="90000"/>
            </a:lnSpc>
            <a:spcBef>
              <a:spcPct val="0"/>
            </a:spcBef>
            <a:spcAft>
              <a:spcPct val="35000"/>
            </a:spcAft>
            <a:buNone/>
            <a:defRPr cap="all"/>
          </a:pPr>
          <a:r>
            <a:rPr lang="nl-BE" sz="1100" kern="1200" baseline="0" dirty="0">
              <a:latin typeface="Calibri" panose="020F0502020204030204" pitchFamily="34" charset="0"/>
              <a:cs typeface="Calibri" panose="020F0502020204030204" pitchFamily="34" charset="0"/>
            </a:rPr>
            <a:t>REINIG JE WERKPLEK, SMARTPHONE, …</a:t>
          </a:r>
          <a:endParaRPr lang="en-US" sz="1100" kern="1200" dirty="0">
            <a:latin typeface="Calibri" panose="020F0502020204030204" pitchFamily="34" charset="0"/>
            <a:cs typeface="Calibri" panose="020F0502020204030204" pitchFamily="34" charset="0"/>
          </a:endParaRPr>
        </a:p>
      </dsp:txBody>
      <dsp:txXfrm>
        <a:off x="4297475" y="1982012"/>
        <a:ext cx="1800000" cy="787500"/>
      </dsp:txXfrm>
    </dsp:sp>
    <dsp:sp modelId="{968EE18B-ED6B-47D8-BE7A-3A1DDA5E114C}">
      <dsp:nvSpPr>
        <dsp:cNvPr id="0" name=""/>
        <dsp:cNvSpPr/>
      </dsp:nvSpPr>
      <dsp:spPr>
        <a:xfrm>
          <a:off x="6763475" y="542012"/>
          <a:ext cx="1098000" cy="1098000"/>
        </a:xfrm>
        <a:prstGeom prst="ellipse">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79B27A3-ABBE-4C66-85E5-3E8BC82449BF}">
      <dsp:nvSpPr>
        <dsp:cNvPr id="0" name=""/>
        <dsp:cNvSpPr/>
      </dsp:nvSpPr>
      <dsp:spPr>
        <a:xfrm>
          <a:off x="6997475" y="776012"/>
          <a:ext cx="630000" cy="630000"/>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905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2CF2A4EF-3D64-463B-BF8A-259054687A65}">
      <dsp:nvSpPr>
        <dsp:cNvPr id="0" name=""/>
        <dsp:cNvSpPr/>
      </dsp:nvSpPr>
      <dsp:spPr>
        <a:xfrm>
          <a:off x="6412475" y="1982012"/>
          <a:ext cx="1800000" cy="7875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488950">
            <a:lnSpc>
              <a:spcPct val="90000"/>
            </a:lnSpc>
            <a:spcBef>
              <a:spcPct val="0"/>
            </a:spcBef>
            <a:spcAft>
              <a:spcPct val="35000"/>
            </a:spcAft>
            <a:buNone/>
            <a:defRPr cap="all"/>
          </a:pPr>
          <a:r>
            <a:rPr lang="nl-BE" sz="1100" kern="1200" baseline="0" dirty="0">
              <a:latin typeface="Calibri" panose="020F0502020204030204" pitchFamily="34" charset="0"/>
              <a:cs typeface="Calibri" panose="020F0502020204030204" pitchFamily="34" charset="0"/>
            </a:rPr>
            <a:t>GOOI DE GEBRUIKTE MONDMASKER ZONDER KOFFIEFILTER IN DE DAARTOE VOORZIENE MAND AAN DE UITGANG</a:t>
          </a:r>
          <a:endParaRPr lang="en-US" sz="1100" kern="1200" dirty="0">
            <a:latin typeface="Calibri" panose="020F0502020204030204" pitchFamily="34" charset="0"/>
            <a:cs typeface="Calibri" panose="020F0502020204030204" pitchFamily="34" charset="0"/>
          </a:endParaRPr>
        </a:p>
      </dsp:txBody>
      <dsp:txXfrm>
        <a:off x="6412475" y="1982012"/>
        <a:ext cx="1800000" cy="787500"/>
      </dsp:txXfrm>
    </dsp:sp>
    <dsp:sp modelId="{F86CD313-8F92-4381-A093-ABFA5BEA17F0}">
      <dsp:nvSpPr>
        <dsp:cNvPr id="0" name=""/>
        <dsp:cNvSpPr/>
      </dsp:nvSpPr>
      <dsp:spPr>
        <a:xfrm>
          <a:off x="8878475" y="542012"/>
          <a:ext cx="1098000" cy="1098000"/>
        </a:xfrm>
        <a:prstGeom prst="ellipse">
          <a:avLst/>
        </a:prstGeom>
        <a:solidFill>
          <a:schemeClr val="accent6">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A148CED8-E3B8-4B1F-AE67-A865A996BDE1}">
      <dsp:nvSpPr>
        <dsp:cNvPr id="0" name=""/>
        <dsp:cNvSpPr/>
      </dsp:nvSpPr>
      <dsp:spPr>
        <a:xfrm>
          <a:off x="9112475" y="776012"/>
          <a:ext cx="630000" cy="630000"/>
        </a:xfrm>
        <a:prstGeom prst="rect">
          <a:avLst/>
        </a:prstGeom>
        <a:blipFill>
          <a:blip xmlns:r="http://schemas.openxmlformats.org/officeDocument/2006/relationships" r:embed="rId9">
            <a:extLst>
              <a:ext uri="{96DAC541-7B7A-43D3-8B79-37D633B846F1}">
                <asvg:svgBlip xmlns:asvg="http://schemas.microsoft.com/office/drawing/2016/SVG/main" r:embed="rId10"/>
              </a:ext>
            </a:extLst>
          </a:blip>
          <a:srcRect/>
          <a:stretch>
            <a:fillRect/>
          </a:stretch>
        </a:blipFill>
        <a:ln w="1905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65006F9D-72CE-46D7-839C-96385FEEB875}">
      <dsp:nvSpPr>
        <dsp:cNvPr id="0" name=""/>
        <dsp:cNvSpPr/>
      </dsp:nvSpPr>
      <dsp:spPr>
        <a:xfrm>
          <a:off x="8527475" y="1982012"/>
          <a:ext cx="1800000" cy="7875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488950">
            <a:lnSpc>
              <a:spcPct val="90000"/>
            </a:lnSpc>
            <a:spcBef>
              <a:spcPct val="0"/>
            </a:spcBef>
            <a:spcAft>
              <a:spcPct val="35000"/>
            </a:spcAft>
            <a:buNone/>
            <a:defRPr cap="all"/>
          </a:pPr>
          <a:r>
            <a:rPr lang="nl-BE" sz="1100" kern="1200" baseline="0" dirty="0">
              <a:latin typeface="Calibri" panose="020F0502020204030204" pitchFamily="34" charset="0"/>
              <a:cs typeface="Calibri" panose="020F0502020204030204" pitchFamily="34" charset="0"/>
            </a:rPr>
            <a:t>VERLAAT HET GEBOUW LANGS WAAR JE BENT BINNENGEKOMEN</a:t>
          </a:r>
          <a:endParaRPr lang="en-US" sz="1100" kern="1200" dirty="0">
            <a:latin typeface="Calibri" panose="020F0502020204030204" pitchFamily="34" charset="0"/>
            <a:cs typeface="Calibri" panose="020F0502020204030204" pitchFamily="34" charset="0"/>
          </a:endParaRPr>
        </a:p>
      </dsp:txBody>
      <dsp:txXfrm>
        <a:off x="8527475" y="1982012"/>
        <a:ext cx="1800000" cy="787500"/>
      </dsp:txXfrm>
    </dsp:sp>
  </dsp:spTree>
</dsp:drawing>
</file>

<file path=ppt/diagrams/layout1.xml><?xml version="1.0" encoding="utf-8"?>
<dgm:layoutDef xmlns:dgm="http://schemas.openxmlformats.org/drawingml/2006/diagram" xmlns:a="http://schemas.openxmlformats.org/drawingml/2006/main" uniqueId="urn:microsoft.com/office/officeart/2008/layout/HorizontalMultiLevelHierarchy">
  <dgm:title val=""/>
  <dgm:desc val=""/>
  <dgm:catLst>
    <dgm:cat type="hierarchy" pri="46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clrData>
  <dgm:layoutNode name="Name0">
    <dgm:varLst>
      <dgm:chPref val="1"/>
      <dgm:dir/>
      <dgm:animOne val="branch"/>
      <dgm:animLvl val="lvl"/>
      <dgm:resizeHandles val="exact"/>
    </dgm:varLst>
    <dgm:choose name="Name1">
      <dgm:if name="Name2" func="var" arg="dir" op="equ" val="norm">
        <dgm:alg type="hierChild">
          <dgm:param type="linDir" val="fromT"/>
          <dgm:param type="chAlign" val="l"/>
        </dgm:alg>
      </dgm:if>
      <dgm:else name="Name3">
        <dgm:alg type="hierChild">
          <dgm:param type="linDir" val="fromT"/>
          <dgm:param type="chAlign" val="r"/>
        </dgm:alg>
      </dgm:else>
    </dgm:choose>
    <dgm:shape xmlns:r="http://schemas.openxmlformats.org/officeDocument/2006/relationships" r:blip="">
      <dgm:adjLst/>
    </dgm:shape>
    <dgm:presOf/>
    <dgm:constrLst>
      <dgm:constr type="h" for="des" forName="LevelOneTextNode" refType="h"/>
      <dgm:constr type="w" for="des" forName="LevelOneTextNode" refType="h" refFor="des" refForName="LevelOneTextNode" fact="0.19"/>
      <dgm:constr type="h" for="des" forName="LevelTwoTextNode" refType="w" refFor="des" refForName="LevelOneTextNode"/>
      <dgm:constr type="w" for="des" forName="LevelTwoTextNode" refType="h" refFor="des" refForName="LevelTwoTextNode" fact="3.28"/>
      <dgm:constr type="sibSp" refType="h" refFor="des" refForName="LevelTwoTextNode" op="equ" fact="0.25"/>
      <dgm:constr type="sibSp" for="des" forName="level2hierChild" refType="h" refFor="des" refForName="LevelTwoTextNode" op="equ" fact="0.25"/>
      <dgm:constr type="sibSp" for="des" forName="level3hierChild" refType="h" refFor="des" refForName="LevelTwoTextNode" op="equ" fact="0.25"/>
      <dgm:constr type="sp" for="des" forName="root1" refType="w" refFor="des" refForName="LevelTwoTextNode" fact="0.2"/>
      <dgm:constr type="sp" for="des" forName="root2" refType="sp" refFor="des" refForName="root1" op="equ"/>
      <dgm:constr type="primFontSz" for="des" forName="LevelOneTextNode" op="equ" val="65"/>
      <dgm:constr type="primFontSz" for="des" forName="LevelTwoTextNode" op="equ" val="65"/>
      <dgm:constr type="primFontSz" for="des" forName="LevelTwoTextNode" refType="primFontSz" refFor="des" refForName="LevelOneTextNode" op="lte"/>
      <dgm:constr type="primFontSz" for="des" forName="connTx" op="equ" val="50"/>
      <dgm:constr type="primFontSz" for="des" forName="connTx" refType="primFontSz" refFor="des" refForName="LevelOneTextNode" op="lte" fact="0.78"/>
    </dgm:constrLst>
    <dgm:forEach name="Name4" axis="ch">
      <dgm:forEach name="Name5" axis="self" ptType="node">
        <dgm:layoutNode name="root1">
          <dgm:choose name="Name6">
            <dgm:if name="Name7" func="var" arg="dir" op="equ" val="norm">
              <dgm:alg type="hierRoot">
                <dgm:param type="hierAlign" val="lCtrCh"/>
              </dgm:alg>
            </dgm:if>
            <dgm:else name="Name8">
              <dgm:alg type="hierRoot">
                <dgm:param type="hierAlign" val="rCtrCh"/>
              </dgm:alg>
            </dgm:else>
          </dgm:choose>
          <dgm:shape xmlns:r="http://schemas.openxmlformats.org/officeDocument/2006/relationships" r:blip="">
            <dgm:adjLst/>
          </dgm:shape>
          <dgm:presOf/>
          <dgm:layoutNode name="LevelOneTextNode" styleLbl="node0">
            <dgm:varLst>
              <dgm:chPref val="3"/>
            </dgm:varLst>
            <dgm:alg type="tx">
              <dgm:param type="autoTxRot" val="grav"/>
            </dgm:alg>
            <dgm:choose name="Name9">
              <dgm:if name="Name10" func="var" arg="dir" op="equ" val="norm">
                <dgm:shape xmlns:r="http://schemas.openxmlformats.org/officeDocument/2006/relationships" rot="270" type="rect" r:blip="">
                  <dgm:adjLst/>
                </dgm:shape>
              </dgm:if>
              <dgm:else name="Name11">
                <dgm:shape xmlns:r="http://schemas.openxmlformats.org/officeDocument/2006/relationships" rot="90" type="rect" r:blip="">
                  <dgm:adjLst/>
                </dgm:shape>
              </dgm:else>
            </dgm:choos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2hierChild">
            <dgm:choose name="Name12">
              <dgm:if name="Name13" func="var" arg="dir" op="equ" val="norm">
                <dgm:alg type="hierChild">
                  <dgm:param type="linDir" val="fromT"/>
                  <dgm:param type="chAlign" val="l"/>
                </dgm:alg>
              </dgm:if>
              <dgm:else name="Name14">
                <dgm:alg type="hierChild">
                  <dgm:param type="linDir" val="fromT"/>
                  <dgm:param type="chAlign" val="r"/>
                </dgm:alg>
              </dgm:else>
            </dgm:choose>
            <dgm:shape xmlns:r="http://schemas.openxmlformats.org/officeDocument/2006/relationships" r:blip="">
              <dgm:adjLst/>
            </dgm:shape>
            <dgm:presOf/>
            <dgm:forEach name="repeat" axis="ch">
              <dgm:forEach name="Name15" axis="self" ptType="parTrans" cnt="1">
                <dgm:layoutNode name="conn2-1">
                  <dgm:choose name="Name16">
                    <dgm:if name="Name17" func="var" arg="dir" op="equ" val="norm">
                      <dgm:alg type="conn">
                        <dgm:param type="dim" val="1D"/>
                        <dgm:param type="begPts" val="midR"/>
                        <dgm:param type="endPts" val="midL"/>
                        <dgm:param type="endSty" val="noArr"/>
                        <dgm:param type="connRout" val="bend"/>
                      </dgm:alg>
                    </dgm:if>
                    <dgm:else name="Name18">
                      <dgm:alg type="conn">
                        <dgm:param type="dim" val="1D"/>
                        <dgm:param type="begPts" val="midL"/>
                        <dgm:param type="endPts" val="midR"/>
                        <dgm:param type="endSty" val="noArr"/>
                        <dgm:param type="connRout" val="bend"/>
                      </dgm:alg>
                    </dgm:else>
                  </dgm:choose>
                  <dgm:shape xmlns:r="http://schemas.openxmlformats.org/officeDocument/2006/relationships" type="conn" r:blip="" zOrderOff="-99999">
                    <dgm:adjLst/>
                  </dgm:shape>
                  <dgm:presOf axis="self"/>
                  <dgm:constrLst>
                    <dgm:constr type="w" val="1"/>
                    <dgm:constr type="h" val="5"/>
                    <dgm:constr type="connDist"/>
                    <dgm:constr type="begPad"/>
                    <dgm:constr type="endPad"/>
                    <dgm:constr type="userA" for="ch" refType="connDist"/>
                  </dgm:constr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9" axis="self" ptType="node">
                <dgm:layoutNode name="root2">
                  <dgm:choose name="Name20">
                    <dgm:if name="Name21" func="var" arg="dir" op="equ" val="norm">
                      <dgm:alg type="hierRoot">
                        <dgm:param type="hierAlign" val="lCtrCh"/>
                      </dgm:alg>
                    </dgm:if>
                    <dgm:else name="Name22">
                      <dgm:alg type="hierRoot">
                        <dgm:param type="hierAlign" val="rCtrCh"/>
                      </dgm:alg>
                    </dgm:else>
                  </dgm:choose>
                  <dgm:shape xmlns:r="http://schemas.openxmlformats.org/officeDocument/2006/relationships" r:blip="">
                    <dgm:adjLst/>
                  </dgm:shape>
                  <dgm:presOf/>
                  <dgm:layoutNode name="LevelTwoTextNode">
                    <dgm:varLst>
                      <dgm:chPref val="3"/>
                    </dgm:varLst>
                    <dgm:alg type="tx"/>
                    <dgm:shape xmlns:r="http://schemas.openxmlformats.org/officeDocument/2006/relationships" type="rect" r:blip="">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3hierChild">
                    <dgm:choose name="Name23">
                      <dgm:if name="Name24" func="var" arg="dir" op="equ" val="norm">
                        <dgm:alg type="hierChild">
                          <dgm:param type="linDir" val="fromT"/>
                          <dgm:param type="chAlign" val="l"/>
                        </dgm:alg>
                      </dgm:if>
                      <dgm:else name="Name25">
                        <dgm:alg type="hierChild">
                          <dgm:param type="linDir" val="fromT"/>
                          <dgm:param type="chAlign" val="r"/>
                        </dgm:alg>
                      </dgm:else>
                    </dgm:choose>
                    <dgm:shape xmlns:r="http://schemas.openxmlformats.org/officeDocument/2006/relationships" r:blip="">
                      <dgm:adjLst/>
                    </dgm:shape>
                    <dgm:presOf/>
                    <dgm:forEach name="Name26" ref="repeat"/>
                  </dgm:layoutNode>
                </dgm:layoutNode>
              </dgm:forEach>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3.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5.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6.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7.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8.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18/5/layout/IconCircleLabelList">
  <dgm:title val="Icon Circle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4"/>
          <dgm:constr type="h" for="des" forName="compNode" op="equ"/>
          <dgm:constr type="h" for="des" forName="textRect" op="equ"/>
        </dgm:constrLst>
      </dgm:if>
      <dgm:if name="Name5" axis="ch" ptType="node" func="cnt" op="lte" val="3">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0"/>
          <dgm:constr type="h" for="des" forName="compNode" op="equ"/>
          <dgm:constr type="h" for="des" forName="textRect" op="equ"/>
        </dgm:constrLst>
      </dgm:if>
      <dgm:if name="Name6"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2"/>
          <dgm:constr type="h" for="des" forName="compNode" op="equ"/>
          <dgm:constr type="h" for="des" forName="textRect" op="equ"/>
        </dgm:constrLst>
      </dgm:if>
      <dgm:else name="Name7">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8" axis="ch" ptType="node">
      <dgm:layoutNode name="compNode">
        <dgm:alg type="composite"/>
        <dgm:shape xmlns:r="http://schemas.openxmlformats.org/officeDocument/2006/relationships" r:blip="">
          <dgm:adjLst/>
        </dgm:shape>
        <dgm:presOf axis="self"/>
        <dgm:constrLst>
          <dgm:constr type="w" for="ch" forName="iconBgRect" refType="w" fact="0.61"/>
          <dgm:constr type="h" for="ch" forName="iconBgRect" refType="w" refFor="ch" refForName="iconBgRect"/>
          <dgm:constr type="t" for="ch" forName="iconBgRect"/>
          <dgm:constr type="ctrX" for="ch" forName="iconBgRect" refType="w" fact="0.5"/>
          <dgm:constr type="w" for="ch" forName="iconRect" refType="w" fact="0.35"/>
          <dgm:constr type="h" for="ch" forName="iconRect" refType="w" refFor="ch" refForName="iconRect"/>
          <dgm:constr type="ctrX" for="ch" forName="iconRect" refType="ctrX" refFor="ch" refForName="iconBgRect"/>
          <dgm:constr type="ctrY" for="ch" forName="iconRect" refType="ctrY" refFor="ch" refForName="iconBgRect"/>
          <dgm:constr type="h" for="ch" forName="spaceRect" refType="w" fact="0.19"/>
          <dgm:constr type="w" for="ch" forName="spaceRect" refType="w"/>
          <dgm:constr type="l" for="ch" forName="spaceRect"/>
          <dgm:constr type="t" for="ch" forName="spaceRect" refType="b" refFor="ch" refForName="iconBg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BgRect" styleLbl="bgShp">
          <dgm:alg type="sp"/>
          <dgm:shape xmlns:r="http://schemas.openxmlformats.org/officeDocument/2006/relationships" type="ellipse" r:blip="">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9"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cap="all"/>
        </a:lvl1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6400" cy="4968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49688" y="0"/>
            <a:ext cx="2946400" cy="496888"/>
          </a:xfrm>
          <a:prstGeom prst="rect">
            <a:avLst/>
          </a:prstGeom>
        </p:spPr>
        <p:txBody>
          <a:bodyPr vert="horz" lIns="91440" tIns="45720" rIns="91440" bIns="45720" rtlCol="0"/>
          <a:lstStyle>
            <a:lvl1pPr algn="r">
              <a:defRPr sz="1200"/>
            </a:lvl1pPr>
          </a:lstStyle>
          <a:p>
            <a:fld id="{BB6785DC-B57E-484B-A6E0-927BF1931D1B}" type="datetimeFigureOut">
              <a:rPr lang="nl-BE"/>
              <a:t>15/05/2020</a:t>
            </a:fld>
            <a:endParaRPr lang="en-US"/>
          </a:p>
        </p:txBody>
      </p:sp>
      <p:sp>
        <p:nvSpPr>
          <p:cNvPr id="4" name="Slide Image Placeholder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79450" y="4776788"/>
            <a:ext cx="5438775" cy="3908425"/>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429750"/>
            <a:ext cx="2946400" cy="496888"/>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49688" y="9429750"/>
            <a:ext cx="2946400" cy="496888"/>
          </a:xfrm>
          <a:prstGeom prst="rect">
            <a:avLst/>
          </a:prstGeom>
        </p:spPr>
        <p:txBody>
          <a:bodyPr vert="horz" lIns="91440" tIns="45720" rIns="91440" bIns="45720" rtlCol="0" anchor="b"/>
          <a:lstStyle>
            <a:lvl1pPr algn="r">
              <a:defRPr sz="1200"/>
            </a:lvl1pPr>
          </a:lstStyle>
          <a:p>
            <a:fld id="{0F16F64E-B82C-4123-A393-488A984FAF2D}" type="slidenum">
              <a:rPr lang="nl-BE"/>
              <a:t>‹nr.›</a:t>
            </a:fld>
            <a:endParaRPr lang="en-US"/>
          </a:p>
        </p:txBody>
      </p:sp>
    </p:spTree>
    <p:extLst>
      <p:ext uri="{BB962C8B-B14F-4D97-AF65-F5344CB8AC3E}">
        <p14:creationId xmlns:p14="http://schemas.microsoft.com/office/powerpoint/2010/main" val="100529277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Hallo </a:t>
            </a:r>
            <a:r>
              <a:rPr lang="nl-BE" noProof="0" dirty="0">
                <a:cs typeface="Calibri"/>
              </a:rPr>
              <a:t>iedereen</a:t>
            </a:r>
            <a:r>
              <a:rPr lang="en-US" dirty="0">
                <a:cs typeface="Calibri"/>
              </a:rPr>
              <a:t>,</a:t>
            </a:r>
          </a:p>
          <a:p>
            <a:r>
              <a:rPr lang="nl-BE" dirty="0">
                <a:cs typeface="Calibri"/>
              </a:rPr>
              <a:t>In </a:t>
            </a:r>
            <a:r>
              <a:rPr lang="nl-BE" noProof="0" dirty="0">
                <a:cs typeface="Calibri"/>
              </a:rPr>
              <a:t>deze</a:t>
            </a:r>
            <a:r>
              <a:rPr lang="nl-BE" dirty="0">
                <a:cs typeface="Calibri"/>
              </a:rPr>
              <a:t> presentatie zal ik jullie loodsen door de algemene veiligheidsmaatregelen die we in het kader van de Corona crisis in </a:t>
            </a:r>
            <a:r>
              <a:rPr lang="nl-BE" dirty="0" err="1">
                <a:cs typeface="Calibri"/>
              </a:rPr>
              <a:t>Technopolis</a:t>
            </a:r>
            <a:r>
              <a:rPr lang="nl-BE" dirty="0">
                <a:cs typeface="Calibri"/>
              </a:rPr>
              <a:t> vanaf heden toepassen.</a:t>
            </a:r>
          </a:p>
          <a:p>
            <a:r>
              <a:rPr lang="nl-BE" dirty="0">
                <a:cs typeface="Calibri"/>
              </a:rPr>
              <a:t>De specifieke maatregelen die we toepassen in de tentoonstellingsruimte, aan het onthaal, in de shop en, in een later stadium in het restaurant, worden in aparte presentatie specifiek voor de afdeling toegelicht.</a:t>
            </a:r>
          </a:p>
          <a:p>
            <a:r>
              <a:rPr lang="nl-BE" dirty="0">
                <a:cs typeface="Calibri"/>
              </a:rPr>
              <a:t>De presentatie is opgebouwd uit 3 delen:</a:t>
            </a:r>
          </a:p>
          <a:p>
            <a:r>
              <a:rPr lang="nl-BE" dirty="0">
                <a:cs typeface="Calibri"/>
              </a:rPr>
              <a:t>1.Algemene veiligheidsregels vanuit de overheid</a:t>
            </a:r>
          </a:p>
          <a:p>
            <a:r>
              <a:rPr lang="nl-BE" dirty="0">
                <a:cs typeface="Calibri"/>
              </a:rPr>
              <a:t>2. Hoe vertalen deze maatregelen zich naar een werkdag in </a:t>
            </a:r>
            <a:r>
              <a:rPr lang="nl-BE" dirty="0" err="1">
                <a:cs typeface="Calibri"/>
              </a:rPr>
              <a:t>Technopolis</a:t>
            </a:r>
            <a:r>
              <a:rPr lang="nl-BE" dirty="0">
                <a:cs typeface="Calibri"/>
              </a:rPr>
              <a:t>?</a:t>
            </a:r>
          </a:p>
          <a:p>
            <a:r>
              <a:rPr lang="nl-BE" dirty="0">
                <a:cs typeface="Calibri"/>
              </a:rPr>
              <a:t>In het laatste deel worden nog een aantal algemene richtlijnen toegelicht.</a:t>
            </a:r>
          </a:p>
          <a:p>
            <a:r>
              <a:rPr lang="nl-BE" dirty="0">
                <a:cs typeface="Calibri"/>
              </a:rPr>
              <a:t>Vragen, bemerkingen of tips zijn altijd welkom</a:t>
            </a:r>
            <a:r>
              <a:rPr lang="en-US" dirty="0">
                <a:cs typeface="Calibri"/>
              </a:rPr>
              <a:t>.</a:t>
            </a:r>
          </a:p>
        </p:txBody>
      </p:sp>
      <p:sp>
        <p:nvSpPr>
          <p:cNvPr id="4" name="Slide Number Placeholder 3"/>
          <p:cNvSpPr>
            <a:spLocks noGrp="1"/>
          </p:cNvSpPr>
          <p:nvPr>
            <p:ph type="sldNum" sz="quarter" idx="5"/>
          </p:nvPr>
        </p:nvSpPr>
        <p:spPr/>
        <p:txBody>
          <a:bodyPr/>
          <a:lstStyle/>
          <a:p>
            <a:fld id="{0F16F64E-B82C-4123-A393-488A984FAF2D}" type="slidenum">
              <a:rPr lang="nl-BE"/>
              <a:t>1</a:t>
            </a:fld>
            <a:endParaRPr lang="en-US"/>
          </a:p>
        </p:txBody>
      </p:sp>
    </p:spTree>
    <p:extLst>
      <p:ext uri="{BB962C8B-B14F-4D97-AF65-F5344CB8AC3E}">
        <p14:creationId xmlns:p14="http://schemas.microsoft.com/office/powerpoint/2010/main" val="352502683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BE" dirty="0"/>
              <a:t>De belangrijkste collectieve beschermingsmaatregelen zijn </a:t>
            </a:r>
          </a:p>
          <a:p>
            <a:r>
              <a:rPr lang="nl-BE" dirty="0"/>
              <a:t>1, </a:t>
            </a:r>
            <a:r>
              <a:rPr lang="nl-BE" dirty="0" err="1"/>
              <a:t>Social</a:t>
            </a:r>
            <a:r>
              <a:rPr lang="nl-BE" dirty="0"/>
              <a:t> </a:t>
            </a:r>
            <a:r>
              <a:rPr lang="nl-BE" dirty="0" err="1"/>
              <a:t>Distancing</a:t>
            </a:r>
            <a:endParaRPr lang="nl-BE" dirty="0"/>
          </a:p>
          <a:p>
            <a:r>
              <a:rPr lang="nl-BE" dirty="0"/>
              <a:t>2, een correcte handhygiëne</a:t>
            </a:r>
          </a:p>
          <a:p>
            <a:r>
              <a:rPr lang="nl-BE" dirty="0"/>
              <a:t>En 3, een correcte hoest en nieshygiëne</a:t>
            </a:r>
            <a:endParaRPr lang="LID4096" dirty="0"/>
          </a:p>
        </p:txBody>
      </p:sp>
      <p:sp>
        <p:nvSpPr>
          <p:cNvPr id="4" name="Tijdelijke aanduiding voor dianummer 3"/>
          <p:cNvSpPr>
            <a:spLocks noGrp="1"/>
          </p:cNvSpPr>
          <p:nvPr>
            <p:ph type="sldNum" sz="quarter" idx="5"/>
          </p:nvPr>
        </p:nvSpPr>
        <p:spPr/>
        <p:txBody>
          <a:bodyPr/>
          <a:lstStyle/>
          <a:p>
            <a:fld id="{0F16F64E-B82C-4123-A393-488A984FAF2D}" type="slidenum">
              <a:rPr lang="nl-BE" smtClean="0"/>
              <a:t>2</a:t>
            </a:fld>
            <a:endParaRPr lang="en-US"/>
          </a:p>
        </p:txBody>
      </p:sp>
    </p:spTree>
    <p:extLst>
      <p:ext uri="{BB962C8B-B14F-4D97-AF65-F5344CB8AC3E}">
        <p14:creationId xmlns:p14="http://schemas.microsoft.com/office/powerpoint/2010/main" val="183071749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BE" dirty="0"/>
              <a:t>Waarom moeten we deze maatregelen toepassen?</a:t>
            </a:r>
          </a:p>
          <a:p>
            <a:r>
              <a:rPr lang="nl-BE" dirty="0"/>
              <a:t>De besmetting met het Corona virus gebeurt d.m.v. vochtdruppeltjes in de lucht. Niezen en/of hoesten </a:t>
            </a:r>
            <a:r>
              <a:rPr lang="nl-BE" dirty="0" err="1"/>
              <a:t>catapulteert</a:t>
            </a:r>
            <a:r>
              <a:rPr lang="nl-BE" dirty="0"/>
              <a:t> vochtdruppeltjes in de lucht. Deze zullen echter zelden een afstand van 1,5m bereiken. Daarom wordt er gevraagd een afstand van 1,5m van elkaar te houden, dit is hetzelfde als met je armen uitgestrekt staan en zorgen dat je vingertoppen niets of niemand raken. Een correcte nies- en hoesthygiëne is heel belangrijk.</a:t>
            </a:r>
          </a:p>
          <a:p>
            <a:r>
              <a:rPr lang="nl-BE" dirty="0"/>
              <a:t>Ook moet vermeld worden dat hoe groter een groep mensen bij elkaar, hoe groter de kans bestaat dat er iemand met het virus besmet is zonder dat die dit zelf weet.</a:t>
            </a:r>
            <a:endParaRPr lang="LID4096" dirty="0"/>
          </a:p>
        </p:txBody>
      </p:sp>
      <p:sp>
        <p:nvSpPr>
          <p:cNvPr id="4" name="Tijdelijke aanduiding voor dianummer 3"/>
          <p:cNvSpPr>
            <a:spLocks noGrp="1"/>
          </p:cNvSpPr>
          <p:nvPr>
            <p:ph type="sldNum" sz="quarter" idx="5"/>
          </p:nvPr>
        </p:nvSpPr>
        <p:spPr/>
        <p:txBody>
          <a:bodyPr/>
          <a:lstStyle/>
          <a:p>
            <a:fld id="{0F16F64E-B82C-4123-A393-488A984FAF2D}" type="slidenum">
              <a:rPr lang="nl-BE" smtClean="0"/>
              <a:t>3</a:t>
            </a:fld>
            <a:endParaRPr lang="en-US"/>
          </a:p>
        </p:txBody>
      </p:sp>
    </p:spTree>
    <p:extLst>
      <p:ext uri="{BB962C8B-B14F-4D97-AF65-F5344CB8AC3E}">
        <p14:creationId xmlns:p14="http://schemas.microsoft.com/office/powerpoint/2010/main" val="379454640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BE" dirty="0"/>
              <a:t>Een correcte handhygiëne wordt gevraagd omdat je dagelijks, bewust of onbewust 1000x zaken aanraakt die anderen ook aanraken en 1000x je gezicht aanraakt. </a:t>
            </a:r>
          </a:p>
          <a:p>
            <a:r>
              <a:rPr lang="nl-BE" dirty="0"/>
              <a:t>Je gezicht is het deel van je lichaam waar je het gemakkelijkst het coronavirus opneemt.</a:t>
            </a:r>
          </a:p>
          <a:p>
            <a:r>
              <a:rPr lang="nl-BE" dirty="0"/>
              <a:t>Door je handen te wassen verlaag je dit risico. Maar je handen spoelen met water is niet voldoende. Volgend filmpje maakt duidelijk waarom.</a:t>
            </a:r>
            <a:endParaRPr lang="LID4096" dirty="0"/>
          </a:p>
        </p:txBody>
      </p:sp>
      <p:sp>
        <p:nvSpPr>
          <p:cNvPr id="4" name="Tijdelijke aanduiding voor dianummer 3"/>
          <p:cNvSpPr>
            <a:spLocks noGrp="1"/>
          </p:cNvSpPr>
          <p:nvPr>
            <p:ph type="sldNum" sz="quarter" idx="5"/>
          </p:nvPr>
        </p:nvSpPr>
        <p:spPr/>
        <p:txBody>
          <a:bodyPr/>
          <a:lstStyle/>
          <a:p>
            <a:fld id="{0F16F64E-B82C-4123-A393-488A984FAF2D}" type="slidenum">
              <a:rPr lang="nl-BE" smtClean="0"/>
              <a:t>4</a:t>
            </a:fld>
            <a:endParaRPr lang="en-US"/>
          </a:p>
        </p:txBody>
      </p:sp>
    </p:spTree>
    <p:extLst>
      <p:ext uri="{BB962C8B-B14F-4D97-AF65-F5344CB8AC3E}">
        <p14:creationId xmlns:p14="http://schemas.microsoft.com/office/powerpoint/2010/main" val="401018428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BE" dirty="0"/>
              <a:t>In de volgende instructievideo wordt nogmaals een correcte handhygiëne toegelicht.</a:t>
            </a:r>
          </a:p>
          <a:p>
            <a:pPr marL="0" marR="0" lvl="0" indent="0" algn="l" defTabSz="914400" rtl="0" eaLnBrk="1" fontAlgn="auto" latinLnBrk="0" hangingPunct="1">
              <a:lnSpc>
                <a:spcPct val="100000"/>
              </a:lnSpc>
              <a:spcBef>
                <a:spcPts val="0"/>
              </a:spcBef>
              <a:spcAft>
                <a:spcPts val="0"/>
              </a:spcAft>
              <a:buClrTx/>
              <a:buSzTx/>
              <a:buFontTx/>
              <a:buNone/>
              <a:tabLst/>
              <a:defRPr/>
            </a:pPr>
            <a:r>
              <a:rPr lang="nl-BE" dirty="0"/>
              <a:t>In de volgende instructievideo wordt nogmaals een correcte nies- en hoesthygiëne toegelicht.</a:t>
            </a:r>
          </a:p>
          <a:p>
            <a:pPr marL="0" marR="0" lvl="0" indent="0" algn="l" defTabSz="914400" rtl="0" eaLnBrk="1" fontAlgn="auto" latinLnBrk="0" hangingPunct="1">
              <a:lnSpc>
                <a:spcPct val="100000"/>
              </a:lnSpc>
              <a:spcBef>
                <a:spcPts val="0"/>
              </a:spcBef>
              <a:spcAft>
                <a:spcPts val="0"/>
              </a:spcAft>
              <a:buClrTx/>
              <a:buSzTx/>
              <a:buFontTx/>
              <a:buNone/>
              <a:tabLst/>
              <a:defRPr/>
            </a:pPr>
            <a:r>
              <a:rPr lang="nl-BE" dirty="0"/>
              <a:t>In de volgende instructievideo wordt nogmaals de reden voor de </a:t>
            </a:r>
            <a:r>
              <a:rPr lang="nl-BE" dirty="0" err="1"/>
              <a:t>social</a:t>
            </a:r>
            <a:r>
              <a:rPr lang="nl-BE" dirty="0"/>
              <a:t> </a:t>
            </a:r>
            <a:r>
              <a:rPr lang="nl-BE" dirty="0" err="1"/>
              <a:t>distancing</a:t>
            </a:r>
            <a:r>
              <a:rPr lang="nl-BE" dirty="0"/>
              <a:t> toegelicht.</a:t>
            </a:r>
          </a:p>
          <a:p>
            <a:endParaRPr lang="LID4096" dirty="0"/>
          </a:p>
        </p:txBody>
      </p:sp>
      <p:sp>
        <p:nvSpPr>
          <p:cNvPr id="4" name="Tijdelijke aanduiding voor dianummer 3"/>
          <p:cNvSpPr>
            <a:spLocks noGrp="1"/>
          </p:cNvSpPr>
          <p:nvPr>
            <p:ph type="sldNum" sz="quarter" idx="5"/>
          </p:nvPr>
        </p:nvSpPr>
        <p:spPr/>
        <p:txBody>
          <a:bodyPr/>
          <a:lstStyle/>
          <a:p>
            <a:fld id="{0F16F64E-B82C-4123-A393-488A984FAF2D}" type="slidenum">
              <a:rPr lang="nl-BE" smtClean="0"/>
              <a:t>5</a:t>
            </a:fld>
            <a:endParaRPr lang="en-US"/>
          </a:p>
        </p:txBody>
      </p:sp>
    </p:spTree>
    <p:extLst>
      <p:ext uri="{BB962C8B-B14F-4D97-AF65-F5344CB8AC3E}">
        <p14:creationId xmlns:p14="http://schemas.microsoft.com/office/powerpoint/2010/main" val="100160531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BE" dirty="0"/>
              <a:t>Wat als het niet mogelijk is je handen te wassen met zeep en water? Dan worden handgels of desinfecterende doekjes gebruikt.</a:t>
            </a:r>
          </a:p>
          <a:p>
            <a:r>
              <a:rPr lang="nl-BE" dirty="0"/>
              <a:t>De </a:t>
            </a:r>
            <a:r>
              <a:rPr lang="nl-BE" dirty="0" err="1"/>
              <a:t>handgel</a:t>
            </a:r>
            <a:r>
              <a:rPr lang="nl-BE" dirty="0"/>
              <a:t> wordt door de afdeling </a:t>
            </a:r>
            <a:r>
              <a:rPr lang="nl-BE" dirty="0" err="1"/>
              <a:t>edutainment</a:t>
            </a:r>
            <a:r>
              <a:rPr lang="nl-BE" dirty="0"/>
              <a:t> gemaakt volgens de voorschriften van de Wereld gezondheidsorganisatie. De </a:t>
            </a:r>
            <a:r>
              <a:rPr lang="nl-BE" dirty="0" err="1"/>
              <a:t>handgel</a:t>
            </a:r>
            <a:r>
              <a:rPr lang="nl-BE" dirty="0"/>
              <a:t> is op 14 mei 2020 door de arbeidsgeneesheer getest en goedgekeurd.</a:t>
            </a:r>
          </a:p>
          <a:p>
            <a:r>
              <a:rPr lang="nl-BE" dirty="0"/>
              <a:t>Wat als </a:t>
            </a:r>
            <a:r>
              <a:rPr lang="nl-BE" dirty="0" err="1"/>
              <a:t>social</a:t>
            </a:r>
            <a:r>
              <a:rPr lang="nl-BE" dirty="0"/>
              <a:t> </a:t>
            </a:r>
            <a:r>
              <a:rPr lang="nl-BE" dirty="0" err="1"/>
              <a:t>distancing</a:t>
            </a:r>
            <a:r>
              <a:rPr lang="nl-BE" dirty="0"/>
              <a:t> in het gedrang komt? Dan passen we in eerste instantie collectieve beschermingsmiddelen toe. De werkplaats heeft </a:t>
            </a:r>
            <a:r>
              <a:rPr lang="nl-BE" dirty="0" err="1"/>
              <a:t>plexischermen</a:t>
            </a:r>
            <a:r>
              <a:rPr lang="nl-BE" dirty="0"/>
              <a:t> gemaakt voor waar kassa’s of een infopunt komen. Éénrichtingsverkeer wordt toegepast om het elkaar kruisen te vermijden vooral in smalle gangen. Dit wordt aangegeven met pijlen op de grond.</a:t>
            </a:r>
          </a:p>
          <a:p>
            <a:r>
              <a:rPr lang="nl-BE" dirty="0"/>
              <a:t>Wanneer collectieve beschermingsmiddelen niet mogelijk zijn, moeten mondmaskers gedragen worden. Door de arbeidsgeneesheer is bevestigd dat enkel mondmaskers in </a:t>
            </a:r>
            <a:r>
              <a:rPr lang="nl-BE" dirty="0" err="1"/>
              <a:t>Technopolis</a:t>
            </a:r>
            <a:r>
              <a:rPr lang="nl-BE" dirty="0"/>
              <a:t> nodig en nuttig zijn. Handschoenen, veiligheidsbrillen of </a:t>
            </a:r>
            <a:r>
              <a:rPr lang="nl-BE" dirty="0" err="1"/>
              <a:t>gezichtschermen</a:t>
            </a:r>
            <a:r>
              <a:rPr lang="nl-BE" dirty="0"/>
              <a:t> mogen maar zijn niet noodzakelijk of verplicht.</a:t>
            </a:r>
            <a:endParaRPr lang="LID4096" dirty="0"/>
          </a:p>
        </p:txBody>
      </p:sp>
      <p:sp>
        <p:nvSpPr>
          <p:cNvPr id="4" name="Tijdelijke aanduiding voor dianummer 3"/>
          <p:cNvSpPr>
            <a:spLocks noGrp="1"/>
          </p:cNvSpPr>
          <p:nvPr>
            <p:ph type="sldNum" sz="quarter" idx="5"/>
          </p:nvPr>
        </p:nvSpPr>
        <p:spPr/>
        <p:txBody>
          <a:bodyPr/>
          <a:lstStyle/>
          <a:p>
            <a:fld id="{0F16F64E-B82C-4123-A393-488A984FAF2D}" type="slidenum">
              <a:rPr lang="nl-BE" smtClean="0"/>
              <a:t>6</a:t>
            </a:fld>
            <a:endParaRPr lang="en-US"/>
          </a:p>
        </p:txBody>
      </p:sp>
    </p:spTree>
    <p:extLst>
      <p:ext uri="{BB962C8B-B14F-4D97-AF65-F5344CB8AC3E}">
        <p14:creationId xmlns:p14="http://schemas.microsoft.com/office/powerpoint/2010/main" val="211389818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BE" dirty="0"/>
              <a:t>Stilaan mag alles terug open en kan het werk op </a:t>
            </a:r>
            <a:r>
              <a:rPr lang="nl-BE" dirty="0" err="1"/>
              <a:t>Technopolis</a:t>
            </a:r>
            <a:r>
              <a:rPr lang="nl-BE" dirty="0"/>
              <a:t> terug hervat worden.</a:t>
            </a:r>
          </a:p>
          <a:p>
            <a:r>
              <a:rPr lang="nl-BE" dirty="0"/>
              <a:t>Thuiswerk krijgt nog steeds de voorkeur, maar dat betekent niet dat werken op </a:t>
            </a:r>
            <a:r>
              <a:rPr lang="nl-BE" dirty="0" err="1"/>
              <a:t>Technopolis</a:t>
            </a:r>
            <a:r>
              <a:rPr lang="nl-BE" dirty="0"/>
              <a:t> niet mag. Heb je behoefte om even van tussen de vier muren te komen of heb je een taak waarop je je 100% moet kunnen op concentreren, dan kan je gerust een dag naar </a:t>
            </a:r>
            <a:r>
              <a:rPr lang="nl-BE" dirty="0" err="1"/>
              <a:t>Technopolis</a:t>
            </a:r>
            <a:r>
              <a:rPr lang="nl-BE" dirty="0"/>
              <a:t> komen.</a:t>
            </a:r>
          </a:p>
          <a:p>
            <a:r>
              <a:rPr lang="nl-BE" dirty="0"/>
              <a:t>Om de </a:t>
            </a:r>
            <a:r>
              <a:rPr lang="nl-BE" dirty="0" err="1"/>
              <a:t>social</a:t>
            </a:r>
            <a:r>
              <a:rPr lang="nl-BE" dirty="0"/>
              <a:t> </a:t>
            </a:r>
            <a:r>
              <a:rPr lang="nl-BE" dirty="0" err="1"/>
              <a:t>distancing</a:t>
            </a:r>
            <a:r>
              <a:rPr lang="nl-BE" dirty="0"/>
              <a:t> op kantoor te kunnen vrijwaren, wordt er gevraagd om maximum 2 dagen in de week op kantoor te werken en op voorhand goed met je team te overleggen.</a:t>
            </a:r>
            <a:endParaRPr lang="LID4096" dirty="0"/>
          </a:p>
        </p:txBody>
      </p:sp>
      <p:sp>
        <p:nvSpPr>
          <p:cNvPr id="4" name="Tijdelijke aanduiding voor dianummer 3"/>
          <p:cNvSpPr>
            <a:spLocks noGrp="1"/>
          </p:cNvSpPr>
          <p:nvPr>
            <p:ph type="sldNum" sz="quarter" idx="5"/>
          </p:nvPr>
        </p:nvSpPr>
        <p:spPr/>
        <p:txBody>
          <a:bodyPr/>
          <a:lstStyle/>
          <a:p>
            <a:fld id="{0F16F64E-B82C-4123-A393-488A984FAF2D}" type="slidenum">
              <a:rPr lang="nl-BE" smtClean="0"/>
              <a:t>7</a:t>
            </a:fld>
            <a:endParaRPr lang="en-US"/>
          </a:p>
        </p:txBody>
      </p:sp>
    </p:spTree>
    <p:extLst>
      <p:ext uri="{BB962C8B-B14F-4D97-AF65-F5344CB8AC3E}">
        <p14:creationId xmlns:p14="http://schemas.microsoft.com/office/powerpoint/2010/main" val="205698669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BE" dirty="0"/>
              <a:t>Als je je ziek of onwel voelt, is het niet het moment op stoer te doen, maar blijf je gewoon thuis. Verwittig je leidinggevende en de personeelsdienst dat je die dag niet kan werken.</a:t>
            </a:r>
          </a:p>
          <a:p>
            <a:r>
              <a:rPr lang="nl-BE" dirty="0"/>
              <a:t>Was je handen voor je thuis vertrekt!</a:t>
            </a:r>
            <a:endParaRPr lang="LID4096" dirty="0"/>
          </a:p>
        </p:txBody>
      </p:sp>
      <p:sp>
        <p:nvSpPr>
          <p:cNvPr id="4" name="Tijdelijke aanduiding voor dianummer 3"/>
          <p:cNvSpPr>
            <a:spLocks noGrp="1"/>
          </p:cNvSpPr>
          <p:nvPr>
            <p:ph type="sldNum" sz="quarter" idx="5"/>
          </p:nvPr>
        </p:nvSpPr>
        <p:spPr/>
        <p:txBody>
          <a:bodyPr/>
          <a:lstStyle/>
          <a:p>
            <a:fld id="{0F16F64E-B82C-4123-A393-488A984FAF2D}" type="slidenum">
              <a:rPr lang="nl-BE" smtClean="0"/>
              <a:t>8</a:t>
            </a:fld>
            <a:endParaRPr lang="en-US"/>
          </a:p>
        </p:txBody>
      </p:sp>
    </p:spTree>
    <p:extLst>
      <p:ext uri="{BB962C8B-B14F-4D97-AF65-F5344CB8AC3E}">
        <p14:creationId xmlns:p14="http://schemas.microsoft.com/office/powerpoint/2010/main" val="408773620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BE" dirty="0"/>
              <a:t>Ter info de symptomen van het corona virus</a:t>
            </a:r>
            <a:endParaRPr lang="LID4096" dirty="0"/>
          </a:p>
        </p:txBody>
      </p:sp>
      <p:sp>
        <p:nvSpPr>
          <p:cNvPr id="4" name="Tijdelijke aanduiding voor dianummer 3"/>
          <p:cNvSpPr>
            <a:spLocks noGrp="1"/>
          </p:cNvSpPr>
          <p:nvPr>
            <p:ph type="sldNum" sz="quarter" idx="5"/>
          </p:nvPr>
        </p:nvSpPr>
        <p:spPr/>
        <p:txBody>
          <a:bodyPr/>
          <a:lstStyle/>
          <a:p>
            <a:fld id="{0F16F64E-B82C-4123-A393-488A984FAF2D}" type="slidenum">
              <a:rPr lang="nl-BE" smtClean="0"/>
              <a:t>9</a:t>
            </a:fld>
            <a:endParaRPr lang="en-US"/>
          </a:p>
        </p:txBody>
      </p:sp>
    </p:spTree>
    <p:extLst>
      <p:ext uri="{BB962C8B-B14F-4D97-AF65-F5344CB8AC3E}">
        <p14:creationId xmlns:p14="http://schemas.microsoft.com/office/powerpoint/2010/main" val="321190667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eldia">
    <p:spTree>
      <p:nvGrpSpPr>
        <p:cNvPr id="1" name=""/>
        <p:cNvGrpSpPr/>
        <p:nvPr/>
      </p:nvGrpSpPr>
      <p:grpSpPr>
        <a:xfrm>
          <a:off x="0" y="0"/>
          <a:ext cx="0" cy="0"/>
          <a:chOff x="0" y="0"/>
          <a:chExt cx="0" cy="0"/>
        </a:xfrm>
      </p:grpSpPr>
      <p:pic>
        <p:nvPicPr>
          <p:cNvPr id="7" name="Picture 6" descr="Brickwork-HD-R1a.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useBgFill="1">
        <p:nvSpPr>
          <p:cNvPr id="12" name="Freeform 11"/>
          <p:cNvSpPr/>
          <p:nvPr/>
        </p:nvSpPr>
        <p:spPr>
          <a:xfrm>
            <a:off x="-15875" y="0"/>
            <a:ext cx="11683810" cy="6588125"/>
          </a:xfrm>
          <a:custGeom>
            <a:avLst/>
            <a:gdLst/>
            <a:ahLst/>
            <a:cxnLst/>
            <a:rect l="l" t="t" r="r" b="b"/>
            <a:pathLst>
              <a:path w="11683810" h="6588125">
                <a:moveTo>
                  <a:pt x="0" y="0"/>
                </a:moveTo>
                <a:lnTo>
                  <a:pt x="11318691" y="0"/>
                </a:lnTo>
                <a:lnTo>
                  <a:pt x="11683810" y="5976938"/>
                </a:lnTo>
                <a:lnTo>
                  <a:pt x="15875" y="6588125"/>
                </a:lnTo>
                <a:cubicBezTo>
                  <a:pt x="10583" y="4386792"/>
                  <a:pt x="5292" y="2185458"/>
                  <a:pt x="0" y="0"/>
                </a:cubicBezTo>
                <a:close/>
              </a:path>
            </a:pathLst>
          </a:custGeom>
          <a:ln>
            <a:noFill/>
          </a:ln>
          <a:effectLst>
            <a:outerShdw blurRad="101600" dist="152400" dir="4380000" algn="tl" rotWithShape="0">
              <a:srgbClr val="000000">
                <a:alpha val="43000"/>
              </a:srgbClr>
            </a:outerShdw>
          </a:effectLst>
        </p:spPr>
        <p:style>
          <a:lnRef idx="1">
            <a:schemeClr val="accent1"/>
          </a:lnRef>
          <a:fillRef idx="3">
            <a:schemeClr val="accent1"/>
          </a:fillRef>
          <a:effectRef idx="2">
            <a:schemeClr val="accent1"/>
          </a:effectRef>
          <a:fontRef idx="minor">
            <a:schemeClr val="lt1"/>
          </a:fontRef>
        </p:style>
      </p:sp>
      <p:sp>
        <p:nvSpPr>
          <p:cNvPr id="14" name="Freeform 13"/>
          <p:cNvSpPr/>
          <p:nvPr/>
        </p:nvSpPr>
        <p:spPr>
          <a:xfrm>
            <a:off x="0" y="4282257"/>
            <a:ext cx="11329257" cy="2028845"/>
          </a:xfrm>
          <a:custGeom>
            <a:avLst/>
            <a:gdLst/>
            <a:ahLst/>
            <a:cxnLst/>
            <a:rect l="l" t="t" r="r" b="b"/>
            <a:pathLst>
              <a:path w="11329257" h="2028845">
                <a:moveTo>
                  <a:pt x="0" y="588520"/>
                </a:moveTo>
                <a:lnTo>
                  <a:pt x="11244075" y="0"/>
                </a:lnTo>
                <a:lnTo>
                  <a:pt x="11329257" y="1424838"/>
                </a:lnTo>
                <a:lnTo>
                  <a:pt x="0" y="2028845"/>
                </a:lnTo>
                <a:lnTo>
                  <a:pt x="0" y="588520"/>
                </a:lnTo>
                <a:close/>
              </a:path>
            </a:pathLst>
          </a:custGeom>
          <a:gradFill flip="none" rotWithShape="1">
            <a:gsLst>
              <a:gs pos="34000">
                <a:schemeClr val="accent1"/>
              </a:gs>
              <a:gs pos="100000">
                <a:schemeClr val="accent1">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sp>
      <p:sp>
        <p:nvSpPr>
          <p:cNvPr id="26" name="Freeform 25"/>
          <p:cNvSpPr/>
          <p:nvPr/>
        </p:nvSpPr>
        <p:spPr>
          <a:xfrm>
            <a:off x="0" y="0"/>
            <a:ext cx="8719579" cy="456877"/>
          </a:xfrm>
          <a:custGeom>
            <a:avLst/>
            <a:gdLst/>
            <a:ahLst/>
            <a:cxnLst/>
            <a:rect l="l" t="t" r="r" b="b"/>
            <a:pathLst>
              <a:path w="8719579" h="456877">
                <a:moveTo>
                  <a:pt x="0" y="0"/>
                </a:moveTo>
                <a:lnTo>
                  <a:pt x="8719579" y="0"/>
                </a:lnTo>
                <a:lnTo>
                  <a:pt x="0" y="456877"/>
                </a:lnTo>
                <a:lnTo>
                  <a:pt x="0" y="0"/>
                </a:lnTo>
                <a:close/>
              </a:path>
            </a:pathLst>
          </a:custGeom>
          <a:gradFill flip="none" rotWithShape="1">
            <a:gsLst>
              <a:gs pos="34000">
                <a:schemeClr val="accent1"/>
              </a:gs>
              <a:gs pos="100000">
                <a:schemeClr val="accent1">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sp>
      <p:sp>
        <p:nvSpPr>
          <p:cNvPr id="15" name="Freeform 14"/>
          <p:cNvSpPr/>
          <p:nvPr/>
        </p:nvSpPr>
        <p:spPr>
          <a:xfrm rot="21420000">
            <a:off x="-161800" y="293317"/>
            <a:ext cx="11367116" cy="5751804"/>
          </a:xfrm>
          <a:custGeom>
            <a:avLst/>
            <a:gdLst/>
            <a:ahLst/>
            <a:cxnLst/>
            <a:rect l="l" t="t" r="r" b="b"/>
            <a:pathLst>
              <a:path w="11367116" h="5751804">
                <a:moveTo>
                  <a:pt x="11346705" y="0"/>
                </a:moveTo>
                <a:cubicBezTo>
                  <a:pt x="11353509" y="1915114"/>
                  <a:pt x="11360312" y="3830229"/>
                  <a:pt x="11367116" y="5745343"/>
                </a:cubicBezTo>
                <a:lnTo>
                  <a:pt x="0" y="5751804"/>
                </a:lnTo>
              </a:path>
            </a:pathLst>
          </a:custGeom>
          <a:ln w="82550">
            <a:solidFill>
              <a:schemeClr val="tx1">
                <a:lumMod val="50000"/>
                <a:lumOff val="50000"/>
              </a:schemeClr>
            </a:solidFill>
            <a:miter lim="800000"/>
          </a:ln>
        </p:spPr>
        <p:style>
          <a:lnRef idx="2">
            <a:schemeClr val="accent1"/>
          </a:lnRef>
          <a:fillRef idx="0">
            <a:schemeClr val="accent1"/>
          </a:fillRef>
          <a:effectRef idx="1">
            <a:schemeClr val="accent1"/>
          </a:effectRef>
          <a:fontRef idx="minor">
            <a:schemeClr val="tx1"/>
          </a:fontRef>
        </p:style>
      </p:sp>
      <p:sp>
        <p:nvSpPr>
          <p:cNvPr id="2" name="Title 1"/>
          <p:cNvSpPr>
            <a:spLocks noGrp="1"/>
          </p:cNvSpPr>
          <p:nvPr>
            <p:ph type="ctrTitle"/>
          </p:nvPr>
        </p:nvSpPr>
        <p:spPr>
          <a:xfrm rot="21420000">
            <a:off x="891201" y="662656"/>
            <a:ext cx="9755187" cy="2766528"/>
          </a:xfrm>
        </p:spPr>
        <p:txBody>
          <a:bodyPr anchor="b">
            <a:normAutofit/>
          </a:bodyPr>
          <a:lstStyle>
            <a:lvl1pPr algn="r">
              <a:defRPr sz="8000"/>
            </a:lvl1pPr>
          </a:lstStyle>
          <a:p>
            <a:r>
              <a:rPr lang="nl-NL"/>
              <a:t>Klik om stijl te bewerken</a:t>
            </a:r>
            <a:endParaRPr lang="en-US" dirty="0"/>
          </a:p>
        </p:txBody>
      </p:sp>
      <p:sp>
        <p:nvSpPr>
          <p:cNvPr id="3" name="Subtitle 2"/>
          <p:cNvSpPr>
            <a:spLocks noGrp="1"/>
          </p:cNvSpPr>
          <p:nvPr>
            <p:ph type="subTitle" idx="1"/>
          </p:nvPr>
        </p:nvSpPr>
        <p:spPr>
          <a:xfrm rot="21420000">
            <a:off x="983062" y="3505209"/>
            <a:ext cx="9755187" cy="550333"/>
          </a:xfrm>
        </p:spPr>
        <p:txBody>
          <a:bodyPr anchor="t">
            <a:noAutofit/>
          </a:bodyPr>
          <a:lstStyle>
            <a:lvl1pPr marL="0" indent="0" algn="r">
              <a:buNone/>
              <a:defRPr sz="2800">
                <a:solidFill>
                  <a:schemeClr val="bg1">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Klikken om de ondertitelstijl van het model te bewerken</a:t>
            </a:r>
            <a:endParaRPr lang="en-US" dirty="0"/>
          </a:p>
        </p:txBody>
      </p:sp>
      <p:sp>
        <p:nvSpPr>
          <p:cNvPr id="4" name="Date Placeholder 3"/>
          <p:cNvSpPr>
            <a:spLocks noGrp="1"/>
          </p:cNvSpPr>
          <p:nvPr>
            <p:ph type="dt" sz="half" idx="10"/>
          </p:nvPr>
        </p:nvSpPr>
        <p:spPr>
          <a:xfrm rot="21420000">
            <a:off x="4948541" y="4578463"/>
            <a:ext cx="6143653" cy="1163112"/>
          </a:xfrm>
        </p:spPr>
        <p:txBody>
          <a:bodyPr/>
          <a:lstStyle>
            <a:lvl1pPr algn="ctr">
              <a:defRPr sz="5400">
                <a:solidFill>
                  <a:schemeClr val="accent1">
                    <a:lumMod val="50000"/>
                  </a:schemeClr>
                </a:solidFill>
              </a:defRPr>
            </a:lvl1pPr>
          </a:lstStyle>
          <a:p>
            <a:fld id="{AB0A9912-5B10-492F-A803-23414F680591}" type="datetimeFigureOut">
              <a:rPr lang="LID4096" smtClean="0"/>
              <a:t>05/15/2020</a:t>
            </a:fld>
            <a:endParaRPr lang="LID4096"/>
          </a:p>
        </p:txBody>
      </p:sp>
      <p:sp>
        <p:nvSpPr>
          <p:cNvPr id="5" name="Footer Placeholder 4"/>
          <p:cNvSpPr>
            <a:spLocks noGrp="1"/>
          </p:cNvSpPr>
          <p:nvPr>
            <p:ph type="ftr" sz="quarter" idx="11"/>
          </p:nvPr>
        </p:nvSpPr>
        <p:spPr>
          <a:xfrm rot="21420000">
            <a:off x="-5560" y="4883024"/>
            <a:ext cx="4047239" cy="1195538"/>
          </a:xfrm>
        </p:spPr>
        <p:txBody>
          <a:bodyPr vert="horz" lIns="91440" tIns="45720" rIns="91440" bIns="45720" rtlCol="0" anchor="ctr"/>
          <a:lstStyle>
            <a:lvl1pPr algn="r">
              <a:defRPr lang="en-US" sz="5400" dirty="0"/>
            </a:lvl1pPr>
          </a:lstStyle>
          <a:p>
            <a:endParaRPr lang="LID4096"/>
          </a:p>
        </p:txBody>
      </p:sp>
      <p:sp>
        <p:nvSpPr>
          <p:cNvPr id="6" name="Slide Number Placeholder 5"/>
          <p:cNvSpPr>
            <a:spLocks noGrp="1"/>
          </p:cNvSpPr>
          <p:nvPr>
            <p:ph type="sldNum" sz="quarter" idx="12"/>
          </p:nvPr>
        </p:nvSpPr>
        <p:spPr>
          <a:xfrm rot="21420000">
            <a:off x="9851758" y="3832648"/>
            <a:ext cx="907186" cy="498470"/>
          </a:xfrm>
        </p:spPr>
        <p:txBody>
          <a:bodyPr/>
          <a:lstStyle>
            <a:lvl1pPr>
              <a:defRPr sz="2400">
                <a:solidFill>
                  <a:schemeClr val="tx1">
                    <a:lumMod val="75000"/>
                    <a:lumOff val="25000"/>
                  </a:schemeClr>
                </a:solidFill>
              </a:defRPr>
            </a:lvl1pPr>
          </a:lstStyle>
          <a:p>
            <a:fld id="{520ABA5B-EAB7-47A4-B438-0A48E86B51E5}" type="slidenum">
              <a:rPr lang="LID4096" smtClean="0"/>
              <a:t>‹nr.›</a:t>
            </a:fld>
            <a:endParaRPr lang="LID4096"/>
          </a:p>
        </p:txBody>
      </p:sp>
      <p:sp>
        <p:nvSpPr>
          <p:cNvPr id="25" name="5-Point Star 24"/>
          <p:cNvSpPr/>
          <p:nvPr/>
        </p:nvSpPr>
        <p:spPr>
          <a:xfrm rot="21420000">
            <a:off x="4221385" y="5111356"/>
            <a:ext cx="515386" cy="515386"/>
          </a:xfrm>
          <a:prstGeom prst="star5">
            <a:avLst>
              <a:gd name="adj" fmla="val 26693"/>
              <a:gd name="hf" fmla="val 105146"/>
              <a:gd name="vf" fmla="val 110557"/>
            </a:avLst>
          </a:prstGeom>
          <a:solidFill>
            <a:schemeClr val="tx1">
              <a:alpha val="40000"/>
            </a:schemeClr>
          </a:solidFill>
          <a:ln>
            <a:noFill/>
          </a:ln>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35955022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sche afbeelding met bijschrift">
    <p:spTree>
      <p:nvGrpSpPr>
        <p:cNvPr id="1" name=""/>
        <p:cNvGrpSpPr/>
        <p:nvPr/>
      </p:nvGrpSpPr>
      <p:grpSpPr>
        <a:xfrm>
          <a:off x="0" y="0"/>
          <a:ext cx="0" cy="0"/>
          <a:chOff x="0" y="0"/>
          <a:chExt cx="0" cy="0"/>
        </a:xfrm>
      </p:grpSpPr>
      <p:sp>
        <p:nvSpPr>
          <p:cNvPr id="2" name="Title 1"/>
          <p:cNvSpPr>
            <a:spLocks noGrp="1"/>
          </p:cNvSpPr>
          <p:nvPr>
            <p:ph type="title"/>
          </p:nvPr>
        </p:nvSpPr>
        <p:spPr>
          <a:xfrm>
            <a:off x="685800" y="4106333"/>
            <a:ext cx="10394708" cy="588846"/>
          </a:xfrm>
        </p:spPr>
        <p:txBody>
          <a:bodyPr anchor="b"/>
          <a:lstStyle>
            <a:lvl1pPr>
              <a:defRPr sz="3200"/>
            </a:lvl1pPr>
          </a:lstStyle>
          <a:p>
            <a:r>
              <a:rPr lang="nl-NL"/>
              <a:t>Klik om stijl te bewerken</a:t>
            </a:r>
            <a:endParaRPr lang="en-US" dirty="0"/>
          </a:p>
        </p:txBody>
      </p:sp>
      <p:sp>
        <p:nvSpPr>
          <p:cNvPr id="3" name="Picture Placeholder 2"/>
          <p:cNvSpPr>
            <a:spLocks noGrp="1" noChangeAspect="1"/>
          </p:cNvSpPr>
          <p:nvPr>
            <p:ph type="pic" idx="1"/>
          </p:nvPr>
        </p:nvSpPr>
        <p:spPr>
          <a:xfrm>
            <a:off x="685801" y="685799"/>
            <a:ext cx="10392513" cy="3194903"/>
          </a:xfrm>
          <a:ln w="57150" cmpd="thinThick">
            <a:solidFill>
              <a:schemeClr val="bg1">
                <a:lumMod val="50000"/>
              </a:schemeClr>
            </a:solidFill>
            <a:miter lim="800000"/>
          </a:ln>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nl-NL"/>
              <a:t>Klik op het pictogram als u een afbeelding wilt toevoegen</a:t>
            </a:r>
            <a:endParaRPr lang="en-US" dirty="0"/>
          </a:p>
        </p:txBody>
      </p:sp>
      <p:sp>
        <p:nvSpPr>
          <p:cNvPr id="4" name="Text Placeholder 3"/>
          <p:cNvSpPr>
            <a:spLocks noGrp="1"/>
          </p:cNvSpPr>
          <p:nvPr>
            <p:ph type="body" sz="half" idx="2"/>
          </p:nvPr>
        </p:nvSpPr>
        <p:spPr>
          <a:xfrm>
            <a:off x="685780" y="4702923"/>
            <a:ext cx="10394728" cy="682472"/>
          </a:xfrm>
        </p:spPr>
        <p:txBody>
          <a:bodyPr anchor="t"/>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Klikken om de tekststijl van het model te bewerken</a:t>
            </a:r>
          </a:p>
        </p:txBody>
      </p:sp>
      <p:sp>
        <p:nvSpPr>
          <p:cNvPr id="5" name="Date Placeholder 4"/>
          <p:cNvSpPr>
            <a:spLocks noGrp="1"/>
          </p:cNvSpPr>
          <p:nvPr>
            <p:ph type="dt" sz="half" idx="10"/>
          </p:nvPr>
        </p:nvSpPr>
        <p:spPr/>
        <p:txBody>
          <a:bodyPr/>
          <a:lstStyle/>
          <a:p>
            <a:fld id="{AB0A9912-5B10-492F-A803-23414F680591}" type="datetimeFigureOut">
              <a:rPr lang="LID4096" smtClean="0"/>
              <a:t>05/15/2020</a:t>
            </a:fld>
            <a:endParaRPr lang="LID4096"/>
          </a:p>
        </p:txBody>
      </p:sp>
      <p:sp>
        <p:nvSpPr>
          <p:cNvPr id="6" name="Footer Placeholder 5"/>
          <p:cNvSpPr>
            <a:spLocks noGrp="1"/>
          </p:cNvSpPr>
          <p:nvPr>
            <p:ph type="ftr" sz="quarter" idx="11"/>
          </p:nvPr>
        </p:nvSpPr>
        <p:spPr/>
        <p:txBody>
          <a:bodyPr/>
          <a:lstStyle/>
          <a:p>
            <a:endParaRPr lang="LID4096"/>
          </a:p>
        </p:txBody>
      </p:sp>
      <p:sp>
        <p:nvSpPr>
          <p:cNvPr id="7" name="Slide Number Placeholder 6"/>
          <p:cNvSpPr>
            <a:spLocks noGrp="1"/>
          </p:cNvSpPr>
          <p:nvPr>
            <p:ph type="sldNum" sz="quarter" idx="12"/>
          </p:nvPr>
        </p:nvSpPr>
        <p:spPr/>
        <p:txBody>
          <a:bodyPr/>
          <a:lstStyle/>
          <a:p>
            <a:fld id="{520ABA5B-EAB7-47A4-B438-0A48E86B51E5}" type="slidenum">
              <a:rPr lang="LID4096" smtClean="0"/>
              <a:t>‹nr.›</a:t>
            </a:fld>
            <a:endParaRPr lang="LID4096"/>
          </a:p>
        </p:txBody>
      </p:sp>
    </p:spTree>
    <p:extLst>
      <p:ext uri="{BB962C8B-B14F-4D97-AF65-F5344CB8AC3E}">
        <p14:creationId xmlns:p14="http://schemas.microsoft.com/office/powerpoint/2010/main" val="169582592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el en bijschrift">
    <p:spTree>
      <p:nvGrpSpPr>
        <p:cNvPr id="1" name=""/>
        <p:cNvGrpSpPr/>
        <p:nvPr/>
      </p:nvGrpSpPr>
      <p:grpSpPr>
        <a:xfrm>
          <a:off x="0" y="0"/>
          <a:ext cx="0" cy="0"/>
          <a:chOff x="0" y="0"/>
          <a:chExt cx="0" cy="0"/>
        </a:xfrm>
      </p:grpSpPr>
      <p:sp>
        <p:nvSpPr>
          <p:cNvPr id="2" name="Title 1"/>
          <p:cNvSpPr>
            <a:spLocks noGrp="1"/>
          </p:cNvSpPr>
          <p:nvPr>
            <p:ph type="title"/>
          </p:nvPr>
        </p:nvSpPr>
        <p:spPr>
          <a:xfrm>
            <a:off x="685801" y="685800"/>
            <a:ext cx="10396902" cy="3194903"/>
          </a:xfrm>
        </p:spPr>
        <p:txBody>
          <a:bodyPr anchor="ctr">
            <a:normAutofit/>
          </a:bodyPr>
          <a:lstStyle>
            <a:lvl1pPr algn="ctr">
              <a:defRPr sz="4800"/>
            </a:lvl1pPr>
          </a:lstStyle>
          <a:p>
            <a:r>
              <a:rPr lang="nl-NL"/>
              <a:t>Klik om stijl te bewerken</a:t>
            </a:r>
            <a:endParaRPr lang="en-US" dirty="0"/>
          </a:p>
        </p:txBody>
      </p:sp>
      <p:sp>
        <p:nvSpPr>
          <p:cNvPr id="4" name="Text Placeholder 3"/>
          <p:cNvSpPr>
            <a:spLocks noGrp="1"/>
          </p:cNvSpPr>
          <p:nvPr>
            <p:ph type="body" sz="half" idx="2"/>
          </p:nvPr>
        </p:nvSpPr>
        <p:spPr>
          <a:xfrm>
            <a:off x="685779" y="4106333"/>
            <a:ext cx="10394729" cy="1273606"/>
          </a:xfrm>
        </p:spPr>
        <p:txBody>
          <a:bodyPr anchor="ctr">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Klikken om de tekststijl van het model te bewerken</a:t>
            </a:r>
          </a:p>
        </p:txBody>
      </p:sp>
      <p:sp>
        <p:nvSpPr>
          <p:cNvPr id="5" name="Date Placeholder 4"/>
          <p:cNvSpPr>
            <a:spLocks noGrp="1"/>
          </p:cNvSpPr>
          <p:nvPr>
            <p:ph type="dt" sz="half" idx="10"/>
          </p:nvPr>
        </p:nvSpPr>
        <p:spPr/>
        <p:txBody>
          <a:bodyPr/>
          <a:lstStyle/>
          <a:p>
            <a:fld id="{AB0A9912-5B10-492F-A803-23414F680591}" type="datetimeFigureOut">
              <a:rPr lang="LID4096" smtClean="0"/>
              <a:t>05/15/2020</a:t>
            </a:fld>
            <a:endParaRPr lang="LID4096"/>
          </a:p>
        </p:txBody>
      </p:sp>
      <p:sp>
        <p:nvSpPr>
          <p:cNvPr id="6" name="Footer Placeholder 5"/>
          <p:cNvSpPr>
            <a:spLocks noGrp="1"/>
          </p:cNvSpPr>
          <p:nvPr>
            <p:ph type="ftr" sz="quarter" idx="11"/>
          </p:nvPr>
        </p:nvSpPr>
        <p:spPr/>
        <p:txBody>
          <a:bodyPr/>
          <a:lstStyle/>
          <a:p>
            <a:endParaRPr lang="LID4096"/>
          </a:p>
        </p:txBody>
      </p:sp>
      <p:sp>
        <p:nvSpPr>
          <p:cNvPr id="7" name="Slide Number Placeholder 6"/>
          <p:cNvSpPr>
            <a:spLocks noGrp="1"/>
          </p:cNvSpPr>
          <p:nvPr>
            <p:ph type="sldNum" sz="quarter" idx="12"/>
          </p:nvPr>
        </p:nvSpPr>
        <p:spPr/>
        <p:txBody>
          <a:bodyPr/>
          <a:lstStyle/>
          <a:p>
            <a:fld id="{520ABA5B-EAB7-47A4-B438-0A48E86B51E5}" type="slidenum">
              <a:rPr lang="LID4096" smtClean="0"/>
              <a:t>‹nr.›</a:t>
            </a:fld>
            <a:endParaRPr lang="LID4096"/>
          </a:p>
        </p:txBody>
      </p:sp>
    </p:spTree>
    <p:extLst>
      <p:ext uri="{BB962C8B-B14F-4D97-AF65-F5344CB8AC3E}">
        <p14:creationId xmlns:p14="http://schemas.microsoft.com/office/powerpoint/2010/main" val="183857727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iteraat met bijschrift">
    <p:spTree>
      <p:nvGrpSpPr>
        <p:cNvPr id="1" name=""/>
        <p:cNvGrpSpPr/>
        <p:nvPr/>
      </p:nvGrpSpPr>
      <p:grpSpPr>
        <a:xfrm>
          <a:off x="0" y="0"/>
          <a:ext cx="0" cy="0"/>
          <a:chOff x="0" y="0"/>
          <a:chExt cx="0" cy="0"/>
        </a:xfrm>
      </p:grpSpPr>
      <p:sp>
        <p:nvSpPr>
          <p:cNvPr id="2" name="Title 1"/>
          <p:cNvSpPr>
            <a:spLocks noGrp="1"/>
          </p:cNvSpPr>
          <p:nvPr>
            <p:ph type="title"/>
          </p:nvPr>
        </p:nvSpPr>
        <p:spPr>
          <a:xfrm>
            <a:off x="1121732" y="685800"/>
            <a:ext cx="9525020" cy="2916704"/>
          </a:xfrm>
        </p:spPr>
        <p:txBody>
          <a:bodyPr anchor="ctr">
            <a:normAutofit/>
          </a:bodyPr>
          <a:lstStyle>
            <a:lvl1pPr algn="ctr">
              <a:defRPr sz="4800"/>
            </a:lvl1pPr>
          </a:lstStyle>
          <a:p>
            <a:r>
              <a:rPr lang="nl-NL"/>
              <a:t>Klik om stijl te bewerken</a:t>
            </a:r>
            <a:endParaRPr lang="en-US" dirty="0"/>
          </a:p>
        </p:txBody>
      </p:sp>
      <p:sp>
        <p:nvSpPr>
          <p:cNvPr id="12" name="Text Placeholder 3"/>
          <p:cNvSpPr>
            <a:spLocks noGrp="1"/>
          </p:cNvSpPr>
          <p:nvPr>
            <p:ph type="body" sz="half" idx="13"/>
          </p:nvPr>
        </p:nvSpPr>
        <p:spPr>
          <a:xfrm>
            <a:off x="1550264" y="3610032"/>
            <a:ext cx="8667956" cy="377768"/>
          </a:xfrm>
        </p:spPr>
        <p:txBody>
          <a:bodyPr anchor="t">
            <a:normAutofit/>
          </a:bodyPr>
          <a:lstStyle>
            <a:lvl1pPr marL="0" indent="0" algn="r">
              <a:buNone/>
              <a:defRPr sz="1400">
                <a:solidFill>
                  <a:schemeClr val="tx1">
                    <a:lumMod val="50000"/>
                    <a:lumOff val="50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Klikken om de tekststijl van het model te bewerken</a:t>
            </a:r>
          </a:p>
        </p:txBody>
      </p:sp>
      <p:sp>
        <p:nvSpPr>
          <p:cNvPr id="4" name="Text Placeholder 3"/>
          <p:cNvSpPr>
            <a:spLocks noGrp="1"/>
          </p:cNvSpPr>
          <p:nvPr>
            <p:ph type="body" sz="half" idx="2"/>
          </p:nvPr>
        </p:nvSpPr>
        <p:spPr>
          <a:xfrm>
            <a:off x="685801" y="4106334"/>
            <a:ext cx="10396882" cy="1268252"/>
          </a:xfrm>
        </p:spPr>
        <p:txBody>
          <a:bodyPr anchor="ctr">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Klikken om de tekststijl van het model te bewerken</a:t>
            </a:r>
          </a:p>
        </p:txBody>
      </p:sp>
      <p:sp>
        <p:nvSpPr>
          <p:cNvPr id="5" name="Date Placeholder 4"/>
          <p:cNvSpPr>
            <a:spLocks noGrp="1"/>
          </p:cNvSpPr>
          <p:nvPr>
            <p:ph type="dt" sz="half" idx="10"/>
          </p:nvPr>
        </p:nvSpPr>
        <p:spPr/>
        <p:txBody>
          <a:bodyPr/>
          <a:lstStyle/>
          <a:p>
            <a:fld id="{AB0A9912-5B10-492F-A803-23414F680591}" type="datetimeFigureOut">
              <a:rPr lang="LID4096" smtClean="0"/>
              <a:t>05/15/2020</a:t>
            </a:fld>
            <a:endParaRPr lang="LID4096"/>
          </a:p>
        </p:txBody>
      </p:sp>
      <p:sp>
        <p:nvSpPr>
          <p:cNvPr id="6" name="Footer Placeholder 5"/>
          <p:cNvSpPr>
            <a:spLocks noGrp="1"/>
          </p:cNvSpPr>
          <p:nvPr>
            <p:ph type="ftr" sz="quarter" idx="11"/>
          </p:nvPr>
        </p:nvSpPr>
        <p:spPr/>
        <p:txBody>
          <a:bodyPr/>
          <a:lstStyle/>
          <a:p>
            <a:endParaRPr lang="LID4096"/>
          </a:p>
        </p:txBody>
      </p:sp>
      <p:sp>
        <p:nvSpPr>
          <p:cNvPr id="7" name="Slide Number Placeholder 6"/>
          <p:cNvSpPr>
            <a:spLocks noGrp="1"/>
          </p:cNvSpPr>
          <p:nvPr>
            <p:ph type="sldNum" sz="quarter" idx="12"/>
          </p:nvPr>
        </p:nvSpPr>
        <p:spPr/>
        <p:txBody>
          <a:bodyPr/>
          <a:lstStyle/>
          <a:p>
            <a:fld id="{520ABA5B-EAB7-47A4-B438-0A48E86B51E5}" type="slidenum">
              <a:rPr lang="LID4096" smtClean="0"/>
              <a:t>‹nr.›</a:t>
            </a:fld>
            <a:endParaRPr lang="LID4096"/>
          </a:p>
        </p:txBody>
      </p:sp>
      <p:sp>
        <p:nvSpPr>
          <p:cNvPr id="13" name="TextBox 12"/>
          <p:cNvSpPr txBox="1"/>
          <p:nvPr/>
        </p:nvSpPr>
        <p:spPr>
          <a:xfrm>
            <a:off x="685801" y="892628"/>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4" name="TextBox 13"/>
          <p:cNvSpPr txBox="1"/>
          <p:nvPr/>
        </p:nvSpPr>
        <p:spPr>
          <a:xfrm>
            <a:off x="10473083" y="2922827"/>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240118008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amkaartje">
    <p:spTree>
      <p:nvGrpSpPr>
        <p:cNvPr id="1" name=""/>
        <p:cNvGrpSpPr/>
        <p:nvPr/>
      </p:nvGrpSpPr>
      <p:grpSpPr>
        <a:xfrm>
          <a:off x="0" y="0"/>
          <a:ext cx="0" cy="0"/>
          <a:chOff x="0" y="0"/>
          <a:chExt cx="0" cy="0"/>
        </a:xfrm>
      </p:grpSpPr>
      <p:sp>
        <p:nvSpPr>
          <p:cNvPr id="2" name="Title 1"/>
          <p:cNvSpPr>
            <a:spLocks noGrp="1"/>
          </p:cNvSpPr>
          <p:nvPr>
            <p:ph type="title"/>
          </p:nvPr>
        </p:nvSpPr>
        <p:spPr>
          <a:xfrm>
            <a:off x="685800" y="1723854"/>
            <a:ext cx="10394707" cy="2511835"/>
          </a:xfrm>
        </p:spPr>
        <p:txBody>
          <a:bodyPr anchor="b">
            <a:normAutofit/>
          </a:bodyPr>
          <a:lstStyle>
            <a:lvl1pPr algn="l">
              <a:defRPr sz="4800"/>
            </a:lvl1pPr>
          </a:lstStyle>
          <a:p>
            <a:r>
              <a:rPr lang="nl-NL"/>
              <a:t>Klik om stijl te bewerken</a:t>
            </a:r>
            <a:endParaRPr lang="en-US" dirty="0"/>
          </a:p>
        </p:txBody>
      </p:sp>
      <p:sp>
        <p:nvSpPr>
          <p:cNvPr id="4" name="Text Placeholder 3"/>
          <p:cNvSpPr>
            <a:spLocks noGrp="1"/>
          </p:cNvSpPr>
          <p:nvPr>
            <p:ph type="body" sz="half" idx="2"/>
          </p:nvPr>
        </p:nvSpPr>
        <p:spPr>
          <a:xfrm>
            <a:off x="685800" y="4247468"/>
            <a:ext cx="10394707" cy="1140644"/>
          </a:xfrm>
        </p:spPr>
        <p:txBody>
          <a:bodyPr anchor="t">
            <a:normAutofit/>
          </a:bodyPr>
          <a:lstStyle>
            <a:lvl1pPr marL="0" indent="0" algn="l">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Klikken om de tekststijl van het model te bewerken</a:t>
            </a:r>
          </a:p>
        </p:txBody>
      </p:sp>
      <p:sp>
        <p:nvSpPr>
          <p:cNvPr id="5" name="Date Placeholder 4"/>
          <p:cNvSpPr>
            <a:spLocks noGrp="1"/>
          </p:cNvSpPr>
          <p:nvPr>
            <p:ph type="dt" sz="half" idx="10"/>
          </p:nvPr>
        </p:nvSpPr>
        <p:spPr/>
        <p:txBody>
          <a:bodyPr/>
          <a:lstStyle/>
          <a:p>
            <a:fld id="{AB0A9912-5B10-492F-A803-23414F680591}" type="datetimeFigureOut">
              <a:rPr lang="LID4096" smtClean="0"/>
              <a:t>05/15/2020</a:t>
            </a:fld>
            <a:endParaRPr lang="LID4096"/>
          </a:p>
        </p:txBody>
      </p:sp>
      <p:sp>
        <p:nvSpPr>
          <p:cNvPr id="6" name="Footer Placeholder 5"/>
          <p:cNvSpPr>
            <a:spLocks noGrp="1"/>
          </p:cNvSpPr>
          <p:nvPr>
            <p:ph type="ftr" sz="quarter" idx="11"/>
          </p:nvPr>
        </p:nvSpPr>
        <p:spPr/>
        <p:txBody>
          <a:bodyPr/>
          <a:lstStyle/>
          <a:p>
            <a:endParaRPr lang="LID4096"/>
          </a:p>
        </p:txBody>
      </p:sp>
      <p:sp>
        <p:nvSpPr>
          <p:cNvPr id="7" name="Slide Number Placeholder 6"/>
          <p:cNvSpPr>
            <a:spLocks noGrp="1"/>
          </p:cNvSpPr>
          <p:nvPr>
            <p:ph type="sldNum" sz="quarter" idx="12"/>
          </p:nvPr>
        </p:nvSpPr>
        <p:spPr/>
        <p:txBody>
          <a:bodyPr/>
          <a:lstStyle/>
          <a:p>
            <a:fld id="{520ABA5B-EAB7-47A4-B438-0A48E86B51E5}" type="slidenum">
              <a:rPr lang="LID4096" smtClean="0"/>
              <a:t>‹nr.›</a:t>
            </a:fld>
            <a:endParaRPr lang="LID4096"/>
          </a:p>
        </p:txBody>
      </p:sp>
    </p:spTree>
    <p:extLst>
      <p:ext uri="{BB962C8B-B14F-4D97-AF65-F5344CB8AC3E}">
        <p14:creationId xmlns:p14="http://schemas.microsoft.com/office/powerpoint/2010/main" val="107278033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kolommen">
    <p:spTree>
      <p:nvGrpSpPr>
        <p:cNvPr id="1" name=""/>
        <p:cNvGrpSpPr/>
        <p:nvPr/>
      </p:nvGrpSpPr>
      <p:grpSpPr>
        <a:xfrm>
          <a:off x="0" y="0"/>
          <a:ext cx="0" cy="0"/>
          <a:chOff x="0" y="0"/>
          <a:chExt cx="0" cy="0"/>
        </a:xfrm>
      </p:grpSpPr>
      <p:sp>
        <p:nvSpPr>
          <p:cNvPr id="15" name="Title 1"/>
          <p:cNvSpPr>
            <a:spLocks noGrp="1"/>
          </p:cNvSpPr>
          <p:nvPr>
            <p:ph type="title"/>
          </p:nvPr>
        </p:nvSpPr>
        <p:spPr>
          <a:xfrm>
            <a:off x="685802" y="685800"/>
            <a:ext cx="10394706" cy="1151965"/>
          </a:xfrm>
        </p:spPr>
        <p:txBody>
          <a:bodyPr/>
          <a:lstStyle>
            <a:lvl1pPr algn="ctr">
              <a:defRPr/>
            </a:lvl1pPr>
          </a:lstStyle>
          <a:p>
            <a:r>
              <a:rPr lang="nl-NL"/>
              <a:t>Klik om stijl te bewerken</a:t>
            </a:r>
            <a:endParaRPr lang="en-US" dirty="0"/>
          </a:p>
        </p:txBody>
      </p:sp>
      <p:sp>
        <p:nvSpPr>
          <p:cNvPr id="7" name="Text Placeholder 2"/>
          <p:cNvSpPr>
            <a:spLocks noGrp="1"/>
          </p:cNvSpPr>
          <p:nvPr>
            <p:ph type="body" idx="1"/>
          </p:nvPr>
        </p:nvSpPr>
        <p:spPr>
          <a:xfrm>
            <a:off x="685802" y="2063395"/>
            <a:ext cx="3310128" cy="576262"/>
          </a:xfrm>
        </p:spPr>
        <p:txBody>
          <a:bodyPr anchor="b">
            <a:noAutofit/>
          </a:bodyPr>
          <a:lstStyle>
            <a:lvl1pPr marL="0" indent="0" algn="ctr">
              <a:lnSpc>
                <a:spcPct val="90000"/>
              </a:lnSpc>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8" name="Text Placeholder 3"/>
          <p:cNvSpPr>
            <a:spLocks noGrp="1"/>
          </p:cNvSpPr>
          <p:nvPr>
            <p:ph type="body" sz="half" idx="15"/>
          </p:nvPr>
        </p:nvSpPr>
        <p:spPr>
          <a:xfrm>
            <a:off x="685802" y="2639658"/>
            <a:ext cx="3310128" cy="273492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Klikken om de tekststijl van het model te bewerken</a:t>
            </a:r>
          </a:p>
        </p:txBody>
      </p:sp>
      <p:sp>
        <p:nvSpPr>
          <p:cNvPr id="9" name="Text Placeholder 4"/>
          <p:cNvSpPr>
            <a:spLocks noGrp="1"/>
          </p:cNvSpPr>
          <p:nvPr>
            <p:ph type="body" sz="quarter" idx="3"/>
          </p:nvPr>
        </p:nvSpPr>
        <p:spPr>
          <a:xfrm>
            <a:off x="4234622" y="2063395"/>
            <a:ext cx="3310128" cy="576262"/>
          </a:xfrm>
        </p:spPr>
        <p:txBody>
          <a:bodyPr anchor="b">
            <a:noAutofit/>
          </a:bodyPr>
          <a:lstStyle>
            <a:lvl1pPr marL="0" indent="0" algn="ctr">
              <a:lnSpc>
                <a:spcPct val="90000"/>
              </a:lnSpc>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10" name="Text Placeholder 3"/>
          <p:cNvSpPr>
            <a:spLocks noGrp="1"/>
          </p:cNvSpPr>
          <p:nvPr>
            <p:ph type="body" sz="half" idx="16"/>
          </p:nvPr>
        </p:nvSpPr>
        <p:spPr>
          <a:xfrm>
            <a:off x="4234621" y="2639658"/>
            <a:ext cx="3310128" cy="273492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Klikken om de tekststijl van het model te bewerken</a:t>
            </a:r>
          </a:p>
        </p:txBody>
      </p:sp>
      <p:sp>
        <p:nvSpPr>
          <p:cNvPr id="11" name="Text Placeholder 4"/>
          <p:cNvSpPr>
            <a:spLocks noGrp="1"/>
          </p:cNvSpPr>
          <p:nvPr>
            <p:ph type="body" sz="quarter" idx="13"/>
          </p:nvPr>
        </p:nvSpPr>
        <p:spPr>
          <a:xfrm>
            <a:off x="7770380" y="2063395"/>
            <a:ext cx="3310128" cy="576262"/>
          </a:xfrm>
        </p:spPr>
        <p:txBody>
          <a:bodyPr anchor="b">
            <a:noAutofit/>
          </a:bodyPr>
          <a:lstStyle>
            <a:lvl1pPr marL="0" indent="0" algn="ctr">
              <a:lnSpc>
                <a:spcPct val="90000"/>
              </a:lnSpc>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12" name="Text Placeholder 3"/>
          <p:cNvSpPr>
            <a:spLocks noGrp="1"/>
          </p:cNvSpPr>
          <p:nvPr>
            <p:ph type="body" sz="half" idx="17"/>
          </p:nvPr>
        </p:nvSpPr>
        <p:spPr>
          <a:xfrm>
            <a:off x="7770380" y="2639658"/>
            <a:ext cx="3310128" cy="273492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Klikken om de tekststijl van het model te bewerken</a:t>
            </a:r>
          </a:p>
        </p:txBody>
      </p:sp>
      <p:sp>
        <p:nvSpPr>
          <p:cNvPr id="3" name="Date Placeholder 2"/>
          <p:cNvSpPr>
            <a:spLocks noGrp="1"/>
          </p:cNvSpPr>
          <p:nvPr>
            <p:ph type="dt" sz="half" idx="10"/>
          </p:nvPr>
        </p:nvSpPr>
        <p:spPr/>
        <p:txBody>
          <a:bodyPr/>
          <a:lstStyle/>
          <a:p>
            <a:fld id="{AB0A9912-5B10-492F-A803-23414F680591}" type="datetimeFigureOut">
              <a:rPr lang="LID4096" smtClean="0"/>
              <a:t>05/15/2020</a:t>
            </a:fld>
            <a:endParaRPr lang="LID4096"/>
          </a:p>
        </p:txBody>
      </p:sp>
      <p:sp>
        <p:nvSpPr>
          <p:cNvPr id="4" name="Footer Placeholder 3"/>
          <p:cNvSpPr>
            <a:spLocks noGrp="1"/>
          </p:cNvSpPr>
          <p:nvPr>
            <p:ph type="ftr" sz="quarter" idx="11"/>
          </p:nvPr>
        </p:nvSpPr>
        <p:spPr/>
        <p:txBody>
          <a:bodyPr/>
          <a:lstStyle/>
          <a:p>
            <a:endParaRPr lang="LID4096"/>
          </a:p>
        </p:txBody>
      </p:sp>
      <p:sp>
        <p:nvSpPr>
          <p:cNvPr id="5" name="Slide Number Placeholder 4"/>
          <p:cNvSpPr>
            <a:spLocks noGrp="1"/>
          </p:cNvSpPr>
          <p:nvPr>
            <p:ph type="sldNum" sz="quarter" idx="12"/>
          </p:nvPr>
        </p:nvSpPr>
        <p:spPr/>
        <p:txBody>
          <a:bodyPr/>
          <a:lstStyle/>
          <a:p>
            <a:fld id="{520ABA5B-EAB7-47A4-B438-0A48E86B51E5}" type="slidenum">
              <a:rPr lang="LID4096" smtClean="0"/>
              <a:t>‹nr.›</a:t>
            </a:fld>
            <a:endParaRPr lang="LID4096"/>
          </a:p>
        </p:txBody>
      </p:sp>
    </p:spTree>
    <p:extLst>
      <p:ext uri="{BB962C8B-B14F-4D97-AF65-F5344CB8AC3E}">
        <p14:creationId xmlns:p14="http://schemas.microsoft.com/office/powerpoint/2010/main" val="25564420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Afbeelding-kolom">
    <p:spTree>
      <p:nvGrpSpPr>
        <p:cNvPr id="1" name=""/>
        <p:cNvGrpSpPr/>
        <p:nvPr/>
      </p:nvGrpSpPr>
      <p:grpSpPr>
        <a:xfrm>
          <a:off x="0" y="0"/>
          <a:ext cx="0" cy="0"/>
          <a:chOff x="0" y="0"/>
          <a:chExt cx="0" cy="0"/>
        </a:xfrm>
      </p:grpSpPr>
      <p:sp>
        <p:nvSpPr>
          <p:cNvPr id="30" name="Title 1"/>
          <p:cNvSpPr>
            <a:spLocks noGrp="1"/>
          </p:cNvSpPr>
          <p:nvPr>
            <p:ph type="title"/>
          </p:nvPr>
        </p:nvSpPr>
        <p:spPr>
          <a:xfrm>
            <a:off x="685801" y="685800"/>
            <a:ext cx="10396882" cy="1151965"/>
          </a:xfrm>
        </p:spPr>
        <p:txBody>
          <a:bodyPr/>
          <a:lstStyle>
            <a:lvl1pPr algn="ctr">
              <a:defRPr/>
            </a:lvl1pPr>
          </a:lstStyle>
          <a:p>
            <a:r>
              <a:rPr lang="nl-NL"/>
              <a:t>Klik om stijl te bewerken</a:t>
            </a:r>
            <a:endParaRPr lang="en-US" dirty="0"/>
          </a:p>
        </p:txBody>
      </p:sp>
      <p:sp>
        <p:nvSpPr>
          <p:cNvPr id="19" name="Text Placeholder 2"/>
          <p:cNvSpPr>
            <a:spLocks noGrp="1"/>
          </p:cNvSpPr>
          <p:nvPr>
            <p:ph type="body" idx="1"/>
          </p:nvPr>
        </p:nvSpPr>
        <p:spPr>
          <a:xfrm>
            <a:off x="691840" y="3813025"/>
            <a:ext cx="3310128" cy="576262"/>
          </a:xfrm>
        </p:spPr>
        <p:txBody>
          <a:bodyPr anchor="b">
            <a:noAutofit/>
          </a:bodyPr>
          <a:lstStyle>
            <a:lvl1pPr marL="0" indent="0" algn="ctr">
              <a:lnSpc>
                <a:spcPct val="90000"/>
              </a:lnSpc>
              <a:buNone/>
              <a:defRPr sz="22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20" name="Picture Placeholder 2"/>
          <p:cNvSpPr>
            <a:spLocks noGrp="1" noChangeAspect="1"/>
          </p:cNvSpPr>
          <p:nvPr>
            <p:ph type="pic" idx="15"/>
          </p:nvPr>
        </p:nvSpPr>
        <p:spPr>
          <a:xfrm>
            <a:off x="685780" y="2063395"/>
            <a:ext cx="3310128" cy="1536725"/>
          </a:xfrm>
          <a:prstGeom prst="roundRect">
            <a:avLst>
              <a:gd name="adj" fmla="val 0"/>
            </a:avLst>
          </a:prstGeom>
          <a:ln w="57150" cmpd="thinThick">
            <a:solidFill>
              <a:schemeClr val="bg1">
                <a:lumMod val="50000"/>
              </a:schemeClr>
            </a:solidFill>
            <a:miter lim="800000"/>
          </a:ln>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nl-NL"/>
              <a:t>Klik op het pictogram als u een afbeelding wilt toevoegen</a:t>
            </a:r>
            <a:endParaRPr lang="en-US" dirty="0"/>
          </a:p>
        </p:txBody>
      </p:sp>
      <p:sp>
        <p:nvSpPr>
          <p:cNvPr id="21" name="Text Placeholder 3"/>
          <p:cNvSpPr>
            <a:spLocks noGrp="1"/>
          </p:cNvSpPr>
          <p:nvPr>
            <p:ph type="body" sz="half" idx="18"/>
          </p:nvPr>
        </p:nvSpPr>
        <p:spPr>
          <a:xfrm>
            <a:off x="691840" y="4389287"/>
            <a:ext cx="3310128" cy="985299"/>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Klikken om de tekststijl van het model te bewerken</a:t>
            </a:r>
          </a:p>
        </p:txBody>
      </p:sp>
      <p:sp>
        <p:nvSpPr>
          <p:cNvPr id="22" name="Text Placeholder 4"/>
          <p:cNvSpPr>
            <a:spLocks noGrp="1"/>
          </p:cNvSpPr>
          <p:nvPr>
            <p:ph type="body" sz="quarter" idx="3"/>
          </p:nvPr>
        </p:nvSpPr>
        <p:spPr>
          <a:xfrm>
            <a:off x="4237410" y="3813025"/>
            <a:ext cx="3310128" cy="576262"/>
          </a:xfrm>
        </p:spPr>
        <p:txBody>
          <a:bodyPr anchor="b">
            <a:noAutofit/>
          </a:bodyPr>
          <a:lstStyle>
            <a:lvl1pPr marL="0" indent="0" algn="ctr">
              <a:lnSpc>
                <a:spcPct val="90000"/>
              </a:lnSpc>
              <a:buNone/>
              <a:defRPr sz="22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23" name="Picture Placeholder 2"/>
          <p:cNvSpPr>
            <a:spLocks noGrp="1" noChangeAspect="1"/>
          </p:cNvSpPr>
          <p:nvPr>
            <p:ph type="pic" idx="21"/>
          </p:nvPr>
        </p:nvSpPr>
        <p:spPr>
          <a:xfrm>
            <a:off x="4235999" y="2063395"/>
            <a:ext cx="3310128" cy="1535237"/>
          </a:xfrm>
          <a:prstGeom prst="roundRect">
            <a:avLst>
              <a:gd name="adj" fmla="val 0"/>
            </a:avLst>
          </a:prstGeom>
          <a:ln w="57150" cmpd="thinThick">
            <a:solidFill>
              <a:schemeClr val="bg1">
                <a:lumMod val="50000"/>
              </a:schemeClr>
            </a:solidFill>
            <a:miter lim="800000"/>
          </a:ln>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nl-NL"/>
              <a:t>Klik op het pictogram als u een afbeelding wilt toevoegen</a:t>
            </a:r>
            <a:endParaRPr lang="en-US" dirty="0"/>
          </a:p>
        </p:txBody>
      </p:sp>
      <p:sp>
        <p:nvSpPr>
          <p:cNvPr id="24" name="Text Placeholder 3"/>
          <p:cNvSpPr>
            <a:spLocks noGrp="1"/>
          </p:cNvSpPr>
          <p:nvPr>
            <p:ph type="body" sz="half" idx="19"/>
          </p:nvPr>
        </p:nvSpPr>
        <p:spPr>
          <a:xfrm>
            <a:off x="4235999" y="4389286"/>
            <a:ext cx="3310128" cy="985300"/>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Klikken om de tekststijl van het model te bewerken</a:t>
            </a:r>
          </a:p>
        </p:txBody>
      </p:sp>
      <p:sp>
        <p:nvSpPr>
          <p:cNvPr id="25" name="Text Placeholder 4"/>
          <p:cNvSpPr>
            <a:spLocks noGrp="1"/>
          </p:cNvSpPr>
          <p:nvPr>
            <p:ph type="body" sz="quarter" idx="13"/>
          </p:nvPr>
        </p:nvSpPr>
        <p:spPr>
          <a:xfrm>
            <a:off x="7768944" y="3813025"/>
            <a:ext cx="3310128" cy="576262"/>
          </a:xfrm>
        </p:spPr>
        <p:txBody>
          <a:bodyPr anchor="b">
            <a:noAutofit/>
          </a:bodyPr>
          <a:lstStyle>
            <a:lvl1pPr marL="0" indent="0" algn="ctr">
              <a:lnSpc>
                <a:spcPct val="90000"/>
              </a:lnSpc>
              <a:buNone/>
              <a:defRPr sz="22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26" name="Picture Placeholder 2"/>
          <p:cNvSpPr>
            <a:spLocks noGrp="1" noChangeAspect="1"/>
          </p:cNvSpPr>
          <p:nvPr>
            <p:ph type="pic" idx="22"/>
          </p:nvPr>
        </p:nvSpPr>
        <p:spPr>
          <a:xfrm>
            <a:off x="7768819" y="2063394"/>
            <a:ext cx="3310128" cy="1537196"/>
          </a:xfrm>
          <a:prstGeom prst="roundRect">
            <a:avLst>
              <a:gd name="adj" fmla="val 0"/>
            </a:avLst>
          </a:prstGeom>
          <a:ln w="57150" cmpd="thinThick">
            <a:solidFill>
              <a:schemeClr val="bg1">
                <a:lumMod val="50000"/>
              </a:schemeClr>
            </a:solidFill>
            <a:miter lim="800000"/>
          </a:ln>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nl-NL"/>
              <a:t>Klik op het pictogram als u een afbeelding wilt toevoegen</a:t>
            </a:r>
            <a:endParaRPr lang="en-US" dirty="0"/>
          </a:p>
        </p:txBody>
      </p:sp>
      <p:sp>
        <p:nvSpPr>
          <p:cNvPr id="27" name="Text Placeholder 3"/>
          <p:cNvSpPr>
            <a:spLocks noGrp="1"/>
          </p:cNvSpPr>
          <p:nvPr>
            <p:ph type="body" sz="half" idx="20"/>
          </p:nvPr>
        </p:nvSpPr>
        <p:spPr>
          <a:xfrm>
            <a:off x="7768819" y="4389284"/>
            <a:ext cx="3310128" cy="985302"/>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Klikken om de tekststijl van het model te bewerken</a:t>
            </a:r>
          </a:p>
        </p:txBody>
      </p:sp>
      <p:sp>
        <p:nvSpPr>
          <p:cNvPr id="3" name="Date Placeholder 2"/>
          <p:cNvSpPr>
            <a:spLocks noGrp="1"/>
          </p:cNvSpPr>
          <p:nvPr>
            <p:ph type="dt" sz="half" idx="10"/>
          </p:nvPr>
        </p:nvSpPr>
        <p:spPr/>
        <p:txBody>
          <a:bodyPr/>
          <a:lstStyle/>
          <a:p>
            <a:fld id="{AB0A9912-5B10-492F-A803-23414F680591}" type="datetimeFigureOut">
              <a:rPr lang="LID4096" smtClean="0"/>
              <a:t>05/15/2020</a:t>
            </a:fld>
            <a:endParaRPr lang="LID4096"/>
          </a:p>
        </p:txBody>
      </p:sp>
      <p:sp>
        <p:nvSpPr>
          <p:cNvPr id="4" name="Footer Placeholder 3"/>
          <p:cNvSpPr>
            <a:spLocks noGrp="1"/>
          </p:cNvSpPr>
          <p:nvPr>
            <p:ph type="ftr" sz="quarter" idx="11"/>
          </p:nvPr>
        </p:nvSpPr>
        <p:spPr/>
        <p:txBody>
          <a:bodyPr/>
          <a:lstStyle/>
          <a:p>
            <a:endParaRPr lang="LID4096"/>
          </a:p>
        </p:txBody>
      </p:sp>
      <p:sp>
        <p:nvSpPr>
          <p:cNvPr id="5" name="Slide Number Placeholder 4"/>
          <p:cNvSpPr>
            <a:spLocks noGrp="1"/>
          </p:cNvSpPr>
          <p:nvPr>
            <p:ph type="sldNum" sz="quarter" idx="12"/>
          </p:nvPr>
        </p:nvSpPr>
        <p:spPr/>
        <p:txBody>
          <a:bodyPr/>
          <a:lstStyle/>
          <a:p>
            <a:fld id="{520ABA5B-EAB7-47A4-B438-0A48E86B51E5}" type="slidenum">
              <a:rPr lang="LID4096" smtClean="0"/>
              <a:t>‹nr.›</a:t>
            </a:fld>
            <a:endParaRPr lang="LID4096"/>
          </a:p>
        </p:txBody>
      </p:sp>
    </p:spTree>
    <p:extLst>
      <p:ext uri="{BB962C8B-B14F-4D97-AF65-F5344CB8AC3E}">
        <p14:creationId xmlns:p14="http://schemas.microsoft.com/office/powerpoint/2010/main" val="45421046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r">
              <a:defRPr/>
            </a:lvl1pPr>
          </a:lstStyle>
          <a:p>
            <a:r>
              <a:rPr lang="nl-NL"/>
              <a:t>Klik om stijl te bewerken</a:t>
            </a:r>
            <a:endParaRPr lang="en-US" dirty="0"/>
          </a:p>
        </p:txBody>
      </p:sp>
      <p:sp>
        <p:nvSpPr>
          <p:cNvPr id="11" name="Vertical Text Placeholder 2"/>
          <p:cNvSpPr>
            <a:spLocks noGrp="1"/>
          </p:cNvSpPr>
          <p:nvPr>
            <p:ph type="body" orient="vert" sz="quarter" idx="13"/>
          </p:nvPr>
        </p:nvSpPr>
        <p:spPr>
          <a:xfrm>
            <a:off x="685800" y="2063396"/>
            <a:ext cx="10394707" cy="3311190"/>
          </a:xfrm>
        </p:spPr>
        <p:txBody>
          <a:bodyPr vert="eaVert" anchor="t"/>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Date Placeholder 3"/>
          <p:cNvSpPr>
            <a:spLocks noGrp="1"/>
          </p:cNvSpPr>
          <p:nvPr>
            <p:ph type="dt" sz="half" idx="10"/>
          </p:nvPr>
        </p:nvSpPr>
        <p:spPr/>
        <p:txBody>
          <a:bodyPr/>
          <a:lstStyle/>
          <a:p>
            <a:fld id="{AB0A9912-5B10-492F-A803-23414F680591}" type="datetimeFigureOut">
              <a:rPr lang="LID4096" smtClean="0"/>
              <a:t>05/15/2020</a:t>
            </a:fld>
            <a:endParaRPr lang="LID4096"/>
          </a:p>
        </p:txBody>
      </p:sp>
      <p:sp>
        <p:nvSpPr>
          <p:cNvPr id="5" name="Footer Placeholder 4"/>
          <p:cNvSpPr>
            <a:spLocks noGrp="1"/>
          </p:cNvSpPr>
          <p:nvPr>
            <p:ph type="ftr" sz="quarter" idx="11"/>
          </p:nvPr>
        </p:nvSpPr>
        <p:spPr/>
        <p:txBody>
          <a:bodyPr/>
          <a:lstStyle/>
          <a:p>
            <a:endParaRPr lang="LID4096"/>
          </a:p>
        </p:txBody>
      </p:sp>
      <p:sp>
        <p:nvSpPr>
          <p:cNvPr id="6" name="Slide Number Placeholder 5"/>
          <p:cNvSpPr>
            <a:spLocks noGrp="1"/>
          </p:cNvSpPr>
          <p:nvPr>
            <p:ph type="sldNum" sz="quarter" idx="12"/>
          </p:nvPr>
        </p:nvSpPr>
        <p:spPr/>
        <p:txBody>
          <a:bodyPr/>
          <a:lstStyle/>
          <a:p>
            <a:fld id="{520ABA5B-EAB7-47A4-B438-0A48E86B51E5}" type="slidenum">
              <a:rPr lang="LID4096" smtClean="0"/>
              <a:t>‹nr.›</a:t>
            </a:fld>
            <a:endParaRPr lang="LID4096"/>
          </a:p>
        </p:txBody>
      </p:sp>
    </p:spTree>
    <p:extLst>
      <p:ext uri="{BB962C8B-B14F-4D97-AF65-F5344CB8AC3E}">
        <p14:creationId xmlns:p14="http://schemas.microsoft.com/office/powerpoint/2010/main" val="278210687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15862" y="685800"/>
            <a:ext cx="2264646" cy="4688785"/>
          </a:xfrm>
        </p:spPr>
        <p:txBody>
          <a:bodyPr vert="eaVert"/>
          <a:lstStyle>
            <a:lvl1pPr algn="l">
              <a:defRPr/>
            </a:lvl1pPr>
          </a:lstStyle>
          <a:p>
            <a:r>
              <a:rPr lang="nl-NL"/>
              <a:t>Klik om stijl te bewerken</a:t>
            </a:r>
            <a:endParaRPr lang="en-US" dirty="0"/>
          </a:p>
        </p:txBody>
      </p:sp>
      <p:sp>
        <p:nvSpPr>
          <p:cNvPr id="8" name="Vertical Text Placeholder 2"/>
          <p:cNvSpPr>
            <a:spLocks noGrp="1"/>
          </p:cNvSpPr>
          <p:nvPr>
            <p:ph type="body" orient="vert" sz="quarter" idx="13"/>
          </p:nvPr>
        </p:nvSpPr>
        <p:spPr>
          <a:xfrm>
            <a:off x="685800" y="685800"/>
            <a:ext cx="7904431" cy="4688785"/>
          </a:xfrm>
        </p:spPr>
        <p:txBody>
          <a:bodyPr vert="eaVert" anchor="t"/>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Date Placeholder 3"/>
          <p:cNvSpPr>
            <a:spLocks noGrp="1"/>
          </p:cNvSpPr>
          <p:nvPr>
            <p:ph type="dt" sz="half" idx="10"/>
          </p:nvPr>
        </p:nvSpPr>
        <p:spPr/>
        <p:txBody>
          <a:bodyPr/>
          <a:lstStyle/>
          <a:p>
            <a:fld id="{AB0A9912-5B10-492F-A803-23414F680591}" type="datetimeFigureOut">
              <a:rPr lang="LID4096" smtClean="0"/>
              <a:t>05/15/2020</a:t>
            </a:fld>
            <a:endParaRPr lang="LID4096"/>
          </a:p>
        </p:txBody>
      </p:sp>
      <p:sp>
        <p:nvSpPr>
          <p:cNvPr id="5" name="Footer Placeholder 4"/>
          <p:cNvSpPr>
            <a:spLocks noGrp="1"/>
          </p:cNvSpPr>
          <p:nvPr>
            <p:ph type="ftr" sz="quarter" idx="11"/>
          </p:nvPr>
        </p:nvSpPr>
        <p:spPr/>
        <p:txBody>
          <a:bodyPr/>
          <a:lstStyle/>
          <a:p>
            <a:endParaRPr lang="LID4096"/>
          </a:p>
        </p:txBody>
      </p:sp>
      <p:sp>
        <p:nvSpPr>
          <p:cNvPr id="6" name="Slide Number Placeholder 5"/>
          <p:cNvSpPr>
            <a:spLocks noGrp="1"/>
          </p:cNvSpPr>
          <p:nvPr>
            <p:ph type="sldNum" sz="quarter" idx="12"/>
          </p:nvPr>
        </p:nvSpPr>
        <p:spPr/>
        <p:txBody>
          <a:bodyPr/>
          <a:lstStyle/>
          <a:p>
            <a:fld id="{520ABA5B-EAB7-47A4-B438-0A48E86B51E5}" type="slidenum">
              <a:rPr lang="LID4096" smtClean="0"/>
              <a:t>‹nr.›</a:t>
            </a:fld>
            <a:endParaRPr lang="LID4096"/>
          </a:p>
        </p:txBody>
      </p:sp>
    </p:spTree>
    <p:extLst>
      <p:ext uri="{BB962C8B-B14F-4D97-AF65-F5344CB8AC3E}">
        <p14:creationId xmlns:p14="http://schemas.microsoft.com/office/powerpoint/2010/main" val="162510402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
  <p:cSld name="1_Titel en objec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a:t>Klik om stijl te bewerken</a:t>
            </a:r>
            <a:endParaRPr lang="en-US" dirty="0"/>
          </a:p>
        </p:txBody>
      </p:sp>
      <p:sp>
        <p:nvSpPr>
          <p:cNvPr id="3" name="Content Placeholder 2"/>
          <p:cNvSpPr>
            <a:spLocks noGrp="1"/>
          </p:cNvSpPr>
          <p:nvPr>
            <p:ph idx="1"/>
          </p:nvPr>
        </p:nvSpPr>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Date Placeholder 3"/>
          <p:cNvSpPr>
            <a:spLocks noGrp="1"/>
          </p:cNvSpPr>
          <p:nvPr>
            <p:ph type="dt" sz="half" idx="10"/>
          </p:nvPr>
        </p:nvSpPr>
        <p:spPr/>
        <p:txBody>
          <a:bodyPr/>
          <a:lstStyle/>
          <a:p>
            <a:fld id="{AB0A9912-5B10-492F-A803-23414F680591}" type="datetimeFigureOut">
              <a:rPr lang="LID4096" smtClean="0"/>
              <a:t>05/15/2020</a:t>
            </a:fld>
            <a:endParaRPr lang="LID4096"/>
          </a:p>
        </p:txBody>
      </p:sp>
      <p:sp>
        <p:nvSpPr>
          <p:cNvPr id="5" name="Footer Placeholder 4"/>
          <p:cNvSpPr>
            <a:spLocks noGrp="1"/>
          </p:cNvSpPr>
          <p:nvPr>
            <p:ph type="ftr" sz="quarter" idx="11"/>
          </p:nvPr>
        </p:nvSpPr>
        <p:spPr/>
        <p:txBody>
          <a:bodyPr/>
          <a:lstStyle/>
          <a:p>
            <a:endParaRPr lang="LID4096"/>
          </a:p>
        </p:txBody>
      </p:sp>
      <p:sp>
        <p:nvSpPr>
          <p:cNvPr id="6" name="Slide Number Placeholder 5"/>
          <p:cNvSpPr>
            <a:spLocks noGrp="1"/>
          </p:cNvSpPr>
          <p:nvPr>
            <p:ph type="sldNum" sz="quarter" idx="12"/>
          </p:nvPr>
        </p:nvSpPr>
        <p:spPr/>
        <p:txBody>
          <a:bodyPr/>
          <a:lstStyle/>
          <a:p>
            <a:fld id="{520ABA5B-EAB7-47A4-B438-0A48E86B51E5}" type="slidenum">
              <a:rPr lang="LID4096" smtClean="0"/>
              <a:t>‹nr.›</a:t>
            </a:fld>
            <a:endParaRPr lang="LID4096"/>
          </a:p>
        </p:txBody>
      </p:sp>
    </p:spTree>
    <p:extLst>
      <p:ext uri="{BB962C8B-B14F-4D97-AF65-F5344CB8AC3E}">
        <p14:creationId xmlns:p14="http://schemas.microsoft.com/office/powerpoint/2010/main" val="246114765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a:t>Klik om stijl te bewerken</a:t>
            </a:r>
            <a:endParaRPr lang="en-US" dirty="0"/>
          </a:p>
        </p:txBody>
      </p:sp>
      <p:sp>
        <p:nvSpPr>
          <p:cNvPr id="12" name="Content Placeholder 2"/>
          <p:cNvSpPr>
            <a:spLocks noGrp="1"/>
          </p:cNvSpPr>
          <p:nvPr>
            <p:ph sz="quarter" idx="13"/>
          </p:nvPr>
        </p:nvSpPr>
        <p:spPr>
          <a:xfrm>
            <a:off x="685800" y="2063396"/>
            <a:ext cx="10394707" cy="3311189"/>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Date Placeholder 3"/>
          <p:cNvSpPr>
            <a:spLocks noGrp="1"/>
          </p:cNvSpPr>
          <p:nvPr>
            <p:ph type="dt" sz="half" idx="10"/>
          </p:nvPr>
        </p:nvSpPr>
        <p:spPr/>
        <p:txBody>
          <a:bodyPr/>
          <a:lstStyle/>
          <a:p>
            <a:fld id="{AB0A9912-5B10-492F-A803-23414F680591}" type="datetimeFigureOut">
              <a:rPr lang="LID4096" smtClean="0"/>
              <a:t>05/15/2020</a:t>
            </a:fld>
            <a:endParaRPr lang="LID4096"/>
          </a:p>
        </p:txBody>
      </p:sp>
      <p:sp>
        <p:nvSpPr>
          <p:cNvPr id="5" name="Footer Placeholder 4"/>
          <p:cNvSpPr>
            <a:spLocks noGrp="1"/>
          </p:cNvSpPr>
          <p:nvPr>
            <p:ph type="ftr" sz="quarter" idx="11"/>
          </p:nvPr>
        </p:nvSpPr>
        <p:spPr/>
        <p:txBody>
          <a:bodyPr/>
          <a:lstStyle/>
          <a:p>
            <a:endParaRPr lang="LID4096"/>
          </a:p>
        </p:txBody>
      </p:sp>
      <p:sp>
        <p:nvSpPr>
          <p:cNvPr id="6" name="Slide Number Placeholder 5"/>
          <p:cNvSpPr>
            <a:spLocks noGrp="1"/>
          </p:cNvSpPr>
          <p:nvPr>
            <p:ph type="sldNum" sz="quarter" idx="12"/>
          </p:nvPr>
        </p:nvSpPr>
        <p:spPr/>
        <p:txBody>
          <a:bodyPr/>
          <a:lstStyle/>
          <a:p>
            <a:fld id="{520ABA5B-EAB7-47A4-B438-0A48E86B51E5}" type="slidenum">
              <a:rPr lang="LID4096" smtClean="0"/>
              <a:t>‹nr.›</a:t>
            </a:fld>
            <a:endParaRPr lang="LID4096"/>
          </a:p>
        </p:txBody>
      </p:sp>
    </p:spTree>
    <p:extLst>
      <p:ext uri="{BB962C8B-B14F-4D97-AF65-F5344CB8AC3E}">
        <p14:creationId xmlns:p14="http://schemas.microsoft.com/office/powerpoint/2010/main" val="266312014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le 1"/>
          <p:cNvSpPr>
            <a:spLocks noGrp="1"/>
          </p:cNvSpPr>
          <p:nvPr>
            <p:ph type="title"/>
          </p:nvPr>
        </p:nvSpPr>
        <p:spPr>
          <a:xfrm>
            <a:off x="685801" y="685800"/>
            <a:ext cx="10394707" cy="3193487"/>
          </a:xfrm>
        </p:spPr>
        <p:txBody>
          <a:bodyPr anchor="b">
            <a:normAutofit/>
          </a:bodyPr>
          <a:lstStyle>
            <a:lvl1pPr algn="l">
              <a:defRPr sz="5400"/>
            </a:lvl1pPr>
          </a:lstStyle>
          <a:p>
            <a:r>
              <a:rPr lang="nl-NL"/>
              <a:t>Klik om stijl te bewerken</a:t>
            </a:r>
            <a:endParaRPr lang="en-US" dirty="0"/>
          </a:p>
        </p:txBody>
      </p:sp>
      <p:sp>
        <p:nvSpPr>
          <p:cNvPr id="3" name="Text Placeholder 2"/>
          <p:cNvSpPr>
            <a:spLocks noGrp="1"/>
          </p:cNvSpPr>
          <p:nvPr>
            <p:ph type="body" idx="1"/>
          </p:nvPr>
        </p:nvSpPr>
        <p:spPr>
          <a:xfrm>
            <a:off x="685801" y="3742267"/>
            <a:ext cx="10394707" cy="1639614"/>
          </a:xfrm>
        </p:spPr>
        <p:txBody>
          <a:bodyPr anchor="t">
            <a:normAutofit/>
          </a:bodyPr>
          <a:lstStyle>
            <a:lvl1pPr marL="0" indent="0" algn="l">
              <a:buNone/>
              <a:defRPr sz="2000">
                <a:solidFill>
                  <a:schemeClr val="bg1">
                    <a:lumMod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l-NL"/>
              <a:t>Klikken om de tekststijl van het model te bewerken</a:t>
            </a:r>
          </a:p>
        </p:txBody>
      </p:sp>
      <p:sp>
        <p:nvSpPr>
          <p:cNvPr id="4" name="Date Placeholder 3"/>
          <p:cNvSpPr>
            <a:spLocks noGrp="1"/>
          </p:cNvSpPr>
          <p:nvPr>
            <p:ph type="dt" sz="half" idx="10"/>
          </p:nvPr>
        </p:nvSpPr>
        <p:spPr/>
        <p:txBody>
          <a:bodyPr/>
          <a:lstStyle/>
          <a:p>
            <a:fld id="{AB0A9912-5B10-492F-A803-23414F680591}" type="datetimeFigureOut">
              <a:rPr lang="LID4096" smtClean="0"/>
              <a:t>05/15/2020</a:t>
            </a:fld>
            <a:endParaRPr lang="LID4096"/>
          </a:p>
        </p:txBody>
      </p:sp>
      <p:sp>
        <p:nvSpPr>
          <p:cNvPr id="5" name="Footer Placeholder 4"/>
          <p:cNvSpPr>
            <a:spLocks noGrp="1"/>
          </p:cNvSpPr>
          <p:nvPr>
            <p:ph type="ftr" sz="quarter" idx="11"/>
          </p:nvPr>
        </p:nvSpPr>
        <p:spPr/>
        <p:txBody>
          <a:bodyPr/>
          <a:lstStyle/>
          <a:p>
            <a:endParaRPr lang="LID4096"/>
          </a:p>
        </p:txBody>
      </p:sp>
      <p:sp>
        <p:nvSpPr>
          <p:cNvPr id="6" name="Slide Number Placeholder 5"/>
          <p:cNvSpPr>
            <a:spLocks noGrp="1"/>
          </p:cNvSpPr>
          <p:nvPr>
            <p:ph type="sldNum" sz="quarter" idx="12"/>
          </p:nvPr>
        </p:nvSpPr>
        <p:spPr/>
        <p:txBody>
          <a:bodyPr/>
          <a:lstStyle/>
          <a:p>
            <a:fld id="{520ABA5B-EAB7-47A4-B438-0A48E86B51E5}" type="slidenum">
              <a:rPr lang="LID4096" smtClean="0"/>
              <a:t>‹nr.›</a:t>
            </a:fld>
            <a:endParaRPr lang="LID4096"/>
          </a:p>
        </p:txBody>
      </p:sp>
    </p:spTree>
    <p:extLst>
      <p:ext uri="{BB962C8B-B14F-4D97-AF65-F5344CB8AC3E}">
        <p14:creationId xmlns:p14="http://schemas.microsoft.com/office/powerpoint/2010/main" val="73704720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14" name="Title 1"/>
          <p:cNvSpPr>
            <a:spLocks noGrp="1"/>
          </p:cNvSpPr>
          <p:nvPr>
            <p:ph type="title"/>
          </p:nvPr>
        </p:nvSpPr>
        <p:spPr>
          <a:xfrm>
            <a:off x="685801" y="685800"/>
            <a:ext cx="10396882" cy="1158140"/>
          </a:xfrm>
        </p:spPr>
        <p:txBody>
          <a:bodyPr/>
          <a:lstStyle/>
          <a:p>
            <a:r>
              <a:rPr lang="nl-NL"/>
              <a:t>Klik om stijl te bewerken</a:t>
            </a:r>
            <a:endParaRPr lang="en-US" dirty="0"/>
          </a:p>
        </p:txBody>
      </p:sp>
      <p:sp>
        <p:nvSpPr>
          <p:cNvPr id="12" name="Content Placeholder 2"/>
          <p:cNvSpPr>
            <a:spLocks noGrp="1"/>
          </p:cNvSpPr>
          <p:nvPr>
            <p:ph sz="quarter" idx="13"/>
          </p:nvPr>
        </p:nvSpPr>
        <p:spPr>
          <a:xfrm>
            <a:off x="685800" y="2063396"/>
            <a:ext cx="5088714" cy="3311189"/>
          </a:xfrm>
        </p:spPr>
        <p:txBody>
          <a:bodyPr anchor="t"/>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13" name="Content Placeholder 3"/>
          <p:cNvSpPr>
            <a:spLocks noGrp="1"/>
          </p:cNvSpPr>
          <p:nvPr>
            <p:ph sz="quarter" idx="14"/>
          </p:nvPr>
        </p:nvSpPr>
        <p:spPr>
          <a:xfrm>
            <a:off x="5993971" y="2063396"/>
            <a:ext cx="5086538" cy="3311189"/>
          </a:xfrm>
        </p:spPr>
        <p:txBody>
          <a:bodyPr anchor="t"/>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5" name="Date Placeholder 4"/>
          <p:cNvSpPr>
            <a:spLocks noGrp="1"/>
          </p:cNvSpPr>
          <p:nvPr>
            <p:ph type="dt" sz="half" idx="10"/>
          </p:nvPr>
        </p:nvSpPr>
        <p:spPr/>
        <p:txBody>
          <a:bodyPr/>
          <a:lstStyle/>
          <a:p>
            <a:fld id="{AB0A9912-5B10-492F-A803-23414F680591}" type="datetimeFigureOut">
              <a:rPr lang="LID4096" smtClean="0"/>
              <a:t>05/15/2020</a:t>
            </a:fld>
            <a:endParaRPr lang="LID4096"/>
          </a:p>
        </p:txBody>
      </p:sp>
      <p:sp>
        <p:nvSpPr>
          <p:cNvPr id="6" name="Footer Placeholder 5"/>
          <p:cNvSpPr>
            <a:spLocks noGrp="1"/>
          </p:cNvSpPr>
          <p:nvPr>
            <p:ph type="ftr" sz="quarter" idx="11"/>
          </p:nvPr>
        </p:nvSpPr>
        <p:spPr/>
        <p:txBody>
          <a:bodyPr/>
          <a:lstStyle/>
          <a:p>
            <a:endParaRPr lang="LID4096"/>
          </a:p>
        </p:txBody>
      </p:sp>
      <p:sp>
        <p:nvSpPr>
          <p:cNvPr id="7" name="Slide Number Placeholder 6"/>
          <p:cNvSpPr>
            <a:spLocks noGrp="1"/>
          </p:cNvSpPr>
          <p:nvPr>
            <p:ph type="sldNum" sz="quarter" idx="12"/>
          </p:nvPr>
        </p:nvSpPr>
        <p:spPr/>
        <p:txBody>
          <a:bodyPr/>
          <a:lstStyle/>
          <a:p>
            <a:fld id="{520ABA5B-EAB7-47A4-B438-0A48E86B51E5}" type="slidenum">
              <a:rPr lang="LID4096" smtClean="0"/>
              <a:t>‹nr.›</a:t>
            </a:fld>
            <a:endParaRPr lang="LID4096"/>
          </a:p>
        </p:txBody>
      </p:sp>
    </p:spTree>
    <p:extLst>
      <p:ext uri="{BB962C8B-B14F-4D97-AF65-F5344CB8AC3E}">
        <p14:creationId xmlns:p14="http://schemas.microsoft.com/office/powerpoint/2010/main" val="52466564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14" name="Title 1"/>
          <p:cNvSpPr>
            <a:spLocks noGrp="1"/>
          </p:cNvSpPr>
          <p:nvPr>
            <p:ph type="title"/>
          </p:nvPr>
        </p:nvSpPr>
        <p:spPr>
          <a:xfrm>
            <a:off x="685801" y="685800"/>
            <a:ext cx="10394707" cy="1158140"/>
          </a:xfrm>
        </p:spPr>
        <p:txBody>
          <a:bodyPr/>
          <a:lstStyle/>
          <a:p>
            <a:r>
              <a:rPr lang="nl-NL"/>
              <a:t>Klik om stijl te bewerken</a:t>
            </a:r>
            <a:endParaRPr lang="en-US" dirty="0"/>
          </a:p>
        </p:txBody>
      </p:sp>
      <p:sp>
        <p:nvSpPr>
          <p:cNvPr id="3" name="Text Placeholder 2"/>
          <p:cNvSpPr>
            <a:spLocks noGrp="1"/>
          </p:cNvSpPr>
          <p:nvPr>
            <p:ph type="body" idx="1"/>
          </p:nvPr>
        </p:nvSpPr>
        <p:spPr>
          <a:xfrm>
            <a:off x="918356" y="2063396"/>
            <a:ext cx="4856158" cy="679994"/>
          </a:xfrm>
        </p:spPr>
        <p:txBody>
          <a:bodyPr anchor="b">
            <a:noAutofit/>
          </a:bodyPr>
          <a:lstStyle>
            <a:lvl1pPr marL="0" indent="0">
              <a:lnSpc>
                <a:spcPct val="90000"/>
              </a:lnSpc>
              <a:buNone/>
              <a:defRPr sz="26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12" name="Content Placeholder 3"/>
          <p:cNvSpPr>
            <a:spLocks noGrp="1"/>
          </p:cNvSpPr>
          <p:nvPr>
            <p:ph sz="quarter" idx="13"/>
          </p:nvPr>
        </p:nvSpPr>
        <p:spPr>
          <a:xfrm>
            <a:off x="685802" y="2861733"/>
            <a:ext cx="5088712" cy="2512852"/>
          </a:xfrm>
        </p:spPr>
        <p:txBody>
          <a:bodyPr anchor="t"/>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5" name="Text Placeholder 4"/>
          <p:cNvSpPr>
            <a:spLocks noGrp="1"/>
          </p:cNvSpPr>
          <p:nvPr>
            <p:ph type="body" sz="quarter" idx="3"/>
          </p:nvPr>
        </p:nvSpPr>
        <p:spPr>
          <a:xfrm>
            <a:off x="6218191" y="2063396"/>
            <a:ext cx="4864491" cy="679994"/>
          </a:xfrm>
        </p:spPr>
        <p:txBody>
          <a:bodyPr anchor="b">
            <a:noAutofit/>
          </a:bodyPr>
          <a:lstStyle>
            <a:lvl1pPr marL="0" indent="0">
              <a:lnSpc>
                <a:spcPct val="90000"/>
              </a:lnSpc>
              <a:buNone/>
              <a:defRPr sz="26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13" name="Content Placeholder 5"/>
          <p:cNvSpPr>
            <a:spLocks noGrp="1"/>
          </p:cNvSpPr>
          <p:nvPr>
            <p:ph sz="quarter" idx="14"/>
          </p:nvPr>
        </p:nvSpPr>
        <p:spPr>
          <a:xfrm>
            <a:off x="5993969" y="2861733"/>
            <a:ext cx="5088713" cy="2512852"/>
          </a:xfrm>
        </p:spPr>
        <p:txBody>
          <a:bodyPr anchor="t"/>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7" name="Date Placeholder 6"/>
          <p:cNvSpPr>
            <a:spLocks noGrp="1"/>
          </p:cNvSpPr>
          <p:nvPr>
            <p:ph type="dt" sz="half" idx="10"/>
          </p:nvPr>
        </p:nvSpPr>
        <p:spPr/>
        <p:txBody>
          <a:bodyPr/>
          <a:lstStyle/>
          <a:p>
            <a:fld id="{AB0A9912-5B10-492F-A803-23414F680591}" type="datetimeFigureOut">
              <a:rPr lang="LID4096" smtClean="0"/>
              <a:t>05/15/2020</a:t>
            </a:fld>
            <a:endParaRPr lang="LID4096"/>
          </a:p>
        </p:txBody>
      </p:sp>
      <p:sp>
        <p:nvSpPr>
          <p:cNvPr id="8" name="Footer Placeholder 7"/>
          <p:cNvSpPr>
            <a:spLocks noGrp="1"/>
          </p:cNvSpPr>
          <p:nvPr>
            <p:ph type="ftr" sz="quarter" idx="11"/>
          </p:nvPr>
        </p:nvSpPr>
        <p:spPr/>
        <p:txBody>
          <a:bodyPr/>
          <a:lstStyle/>
          <a:p>
            <a:endParaRPr lang="LID4096"/>
          </a:p>
        </p:txBody>
      </p:sp>
      <p:sp>
        <p:nvSpPr>
          <p:cNvPr id="9" name="Slide Number Placeholder 8"/>
          <p:cNvSpPr>
            <a:spLocks noGrp="1"/>
          </p:cNvSpPr>
          <p:nvPr>
            <p:ph type="sldNum" sz="quarter" idx="12"/>
          </p:nvPr>
        </p:nvSpPr>
        <p:spPr/>
        <p:txBody>
          <a:bodyPr/>
          <a:lstStyle/>
          <a:p>
            <a:fld id="{520ABA5B-EAB7-47A4-B438-0A48E86B51E5}" type="slidenum">
              <a:rPr lang="LID4096" smtClean="0"/>
              <a:t>‹nr.›</a:t>
            </a:fld>
            <a:endParaRPr lang="LID4096"/>
          </a:p>
        </p:txBody>
      </p:sp>
    </p:spTree>
    <p:extLst>
      <p:ext uri="{BB962C8B-B14F-4D97-AF65-F5344CB8AC3E}">
        <p14:creationId xmlns:p14="http://schemas.microsoft.com/office/powerpoint/2010/main" val="21920887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a:t>Klik om stijl te bewerken</a:t>
            </a:r>
            <a:endParaRPr lang="en-US" dirty="0"/>
          </a:p>
        </p:txBody>
      </p:sp>
      <p:sp>
        <p:nvSpPr>
          <p:cNvPr id="3" name="Date Placeholder 2"/>
          <p:cNvSpPr>
            <a:spLocks noGrp="1"/>
          </p:cNvSpPr>
          <p:nvPr>
            <p:ph type="dt" sz="half" idx="10"/>
          </p:nvPr>
        </p:nvSpPr>
        <p:spPr/>
        <p:txBody>
          <a:bodyPr/>
          <a:lstStyle/>
          <a:p>
            <a:fld id="{AB0A9912-5B10-492F-A803-23414F680591}" type="datetimeFigureOut">
              <a:rPr lang="LID4096" smtClean="0"/>
              <a:t>05/15/2020</a:t>
            </a:fld>
            <a:endParaRPr lang="LID4096"/>
          </a:p>
        </p:txBody>
      </p:sp>
      <p:sp>
        <p:nvSpPr>
          <p:cNvPr id="4" name="Footer Placeholder 3"/>
          <p:cNvSpPr>
            <a:spLocks noGrp="1"/>
          </p:cNvSpPr>
          <p:nvPr>
            <p:ph type="ftr" sz="quarter" idx="11"/>
          </p:nvPr>
        </p:nvSpPr>
        <p:spPr/>
        <p:txBody>
          <a:bodyPr/>
          <a:lstStyle/>
          <a:p>
            <a:endParaRPr lang="LID4096"/>
          </a:p>
        </p:txBody>
      </p:sp>
      <p:sp>
        <p:nvSpPr>
          <p:cNvPr id="5" name="Slide Number Placeholder 4"/>
          <p:cNvSpPr>
            <a:spLocks noGrp="1"/>
          </p:cNvSpPr>
          <p:nvPr>
            <p:ph type="sldNum" sz="quarter" idx="12"/>
          </p:nvPr>
        </p:nvSpPr>
        <p:spPr/>
        <p:txBody>
          <a:bodyPr/>
          <a:lstStyle/>
          <a:p>
            <a:fld id="{520ABA5B-EAB7-47A4-B438-0A48E86B51E5}" type="slidenum">
              <a:rPr lang="LID4096" smtClean="0"/>
              <a:t>‹nr.›</a:t>
            </a:fld>
            <a:endParaRPr lang="LID4096"/>
          </a:p>
        </p:txBody>
      </p:sp>
    </p:spTree>
    <p:extLst>
      <p:ext uri="{BB962C8B-B14F-4D97-AF65-F5344CB8AC3E}">
        <p14:creationId xmlns:p14="http://schemas.microsoft.com/office/powerpoint/2010/main" val="326697234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B0A9912-5B10-492F-A803-23414F680591}" type="datetimeFigureOut">
              <a:rPr lang="LID4096" smtClean="0"/>
              <a:t>05/15/2020</a:t>
            </a:fld>
            <a:endParaRPr lang="LID4096"/>
          </a:p>
        </p:txBody>
      </p:sp>
      <p:sp>
        <p:nvSpPr>
          <p:cNvPr id="3" name="Footer Placeholder 2"/>
          <p:cNvSpPr>
            <a:spLocks noGrp="1"/>
          </p:cNvSpPr>
          <p:nvPr>
            <p:ph type="ftr" sz="quarter" idx="11"/>
          </p:nvPr>
        </p:nvSpPr>
        <p:spPr/>
        <p:txBody>
          <a:bodyPr/>
          <a:lstStyle/>
          <a:p>
            <a:endParaRPr lang="LID4096"/>
          </a:p>
        </p:txBody>
      </p:sp>
      <p:sp>
        <p:nvSpPr>
          <p:cNvPr id="4" name="Slide Number Placeholder 3"/>
          <p:cNvSpPr>
            <a:spLocks noGrp="1"/>
          </p:cNvSpPr>
          <p:nvPr>
            <p:ph type="sldNum" sz="quarter" idx="12"/>
          </p:nvPr>
        </p:nvSpPr>
        <p:spPr/>
        <p:txBody>
          <a:bodyPr/>
          <a:lstStyle/>
          <a:p>
            <a:fld id="{520ABA5B-EAB7-47A4-B438-0A48E86B51E5}" type="slidenum">
              <a:rPr lang="LID4096" smtClean="0"/>
              <a:t>‹nr.›</a:t>
            </a:fld>
            <a:endParaRPr lang="LID4096"/>
          </a:p>
        </p:txBody>
      </p:sp>
    </p:spTree>
    <p:extLst>
      <p:ext uri="{BB962C8B-B14F-4D97-AF65-F5344CB8AC3E}">
        <p14:creationId xmlns:p14="http://schemas.microsoft.com/office/powerpoint/2010/main" val="27558054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le 1"/>
          <p:cNvSpPr>
            <a:spLocks noGrp="1"/>
          </p:cNvSpPr>
          <p:nvPr>
            <p:ph type="title"/>
          </p:nvPr>
        </p:nvSpPr>
        <p:spPr>
          <a:xfrm>
            <a:off x="693643" y="685800"/>
            <a:ext cx="4126860" cy="2023252"/>
          </a:xfrm>
        </p:spPr>
        <p:txBody>
          <a:bodyPr anchor="b">
            <a:normAutofit/>
          </a:bodyPr>
          <a:lstStyle>
            <a:lvl1pPr algn="ctr">
              <a:defRPr sz="3600"/>
            </a:lvl1pPr>
          </a:lstStyle>
          <a:p>
            <a:r>
              <a:rPr lang="nl-NL"/>
              <a:t>Klik om stijl te bewerken</a:t>
            </a:r>
            <a:endParaRPr lang="en-US" dirty="0"/>
          </a:p>
        </p:txBody>
      </p:sp>
      <p:sp>
        <p:nvSpPr>
          <p:cNvPr id="10" name="Content Placeholder 2"/>
          <p:cNvSpPr>
            <a:spLocks noGrp="1"/>
          </p:cNvSpPr>
          <p:nvPr>
            <p:ph sz="quarter" idx="13"/>
          </p:nvPr>
        </p:nvSpPr>
        <p:spPr>
          <a:xfrm>
            <a:off x="5046132" y="685800"/>
            <a:ext cx="6034375" cy="4688785"/>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Text Placeholder 3"/>
          <p:cNvSpPr>
            <a:spLocks noGrp="1"/>
          </p:cNvSpPr>
          <p:nvPr>
            <p:ph type="body" sz="half" idx="2"/>
          </p:nvPr>
        </p:nvSpPr>
        <p:spPr>
          <a:xfrm>
            <a:off x="693642" y="2709052"/>
            <a:ext cx="4126861" cy="2665533"/>
          </a:xfrm>
        </p:spPr>
        <p:txBody>
          <a:bodyPr anchor="t">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Klikken om de tekststijl van het model te bewerken</a:t>
            </a:r>
          </a:p>
        </p:txBody>
      </p:sp>
      <p:sp>
        <p:nvSpPr>
          <p:cNvPr id="5" name="Date Placeholder 4"/>
          <p:cNvSpPr>
            <a:spLocks noGrp="1"/>
          </p:cNvSpPr>
          <p:nvPr>
            <p:ph type="dt" sz="half" idx="10"/>
          </p:nvPr>
        </p:nvSpPr>
        <p:spPr/>
        <p:txBody>
          <a:bodyPr/>
          <a:lstStyle/>
          <a:p>
            <a:fld id="{AB0A9912-5B10-492F-A803-23414F680591}" type="datetimeFigureOut">
              <a:rPr lang="LID4096" smtClean="0"/>
              <a:t>05/15/2020</a:t>
            </a:fld>
            <a:endParaRPr lang="LID4096"/>
          </a:p>
        </p:txBody>
      </p:sp>
      <p:sp>
        <p:nvSpPr>
          <p:cNvPr id="6" name="Footer Placeholder 5"/>
          <p:cNvSpPr>
            <a:spLocks noGrp="1"/>
          </p:cNvSpPr>
          <p:nvPr>
            <p:ph type="ftr" sz="quarter" idx="11"/>
          </p:nvPr>
        </p:nvSpPr>
        <p:spPr/>
        <p:txBody>
          <a:bodyPr/>
          <a:lstStyle/>
          <a:p>
            <a:endParaRPr lang="LID4096"/>
          </a:p>
        </p:txBody>
      </p:sp>
      <p:sp>
        <p:nvSpPr>
          <p:cNvPr id="7" name="Slide Number Placeholder 6"/>
          <p:cNvSpPr>
            <a:spLocks noGrp="1"/>
          </p:cNvSpPr>
          <p:nvPr>
            <p:ph type="sldNum" sz="quarter" idx="12"/>
          </p:nvPr>
        </p:nvSpPr>
        <p:spPr/>
        <p:txBody>
          <a:bodyPr/>
          <a:lstStyle/>
          <a:p>
            <a:fld id="{520ABA5B-EAB7-47A4-B438-0A48E86B51E5}" type="slidenum">
              <a:rPr lang="LID4096" smtClean="0"/>
              <a:t>‹nr.›</a:t>
            </a:fld>
            <a:endParaRPr lang="LID4096"/>
          </a:p>
        </p:txBody>
      </p:sp>
    </p:spTree>
    <p:extLst>
      <p:ext uri="{BB962C8B-B14F-4D97-AF65-F5344CB8AC3E}">
        <p14:creationId xmlns:p14="http://schemas.microsoft.com/office/powerpoint/2010/main" val="40892720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le 1"/>
          <p:cNvSpPr>
            <a:spLocks noGrp="1"/>
          </p:cNvSpPr>
          <p:nvPr>
            <p:ph type="title"/>
          </p:nvPr>
        </p:nvSpPr>
        <p:spPr>
          <a:xfrm>
            <a:off x="685800" y="685800"/>
            <a:ext cx="6345302" cy="2023252"/>
          </a:xfrm>
        </p:spPr>
        <p:txBody>
          <a:bodyPr anchor="b">
            <a:normAutofit/>
          </a:bodyPr>
          <a:lstStyle>
            <a:lvl1pPr algn="ctr">
              <a:defRPr sz="3600"/>
            </a:lvl1pPr>
          </a:lstStyle>
          <a:p>
            <a:r>
              <a:rPr lang="nl-NL"/>
              <a:t>Klik om stijl te bewerken</a:t>
            </a:r>
            <a:endParaRPr lang="en-US" dirty="0"/>
          </a:p>
        </p:txBody>
      </p:sp>
      <p:sp>
        <p:nvSpPr>
          <p:cNvPr id="3" name="Picture Placeholder 2"/>
          <p:cNvSpPr>
            <a:spLocks noGrp="1" noChangeAspect="1"/>
          </p:cNvSpPr>
          <p:nvPr>
            <p:ph type="pic" idx="1"/>
          </p:nvPr>
        </p:nvSpPr>
        <p:spPr>
          <a:xfrm>
            <a:off x="7482362" y="0"/>
            <a:ext cx="3598146" cy="5071533"/>
          </a:xfrm>
          <a:ln w="57150" cmpd="thinThick">
            <a:solidFill>
              <a:schemeClr val="bg1">
                <a:lumMod val="50000"/>
              </a:schemeClr>
            </a:solidFill>
            <a:miter lim="800000"/>
          </a:ln>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nl-NL"/>
              <a:t>Klik op het pictogram als u een afbeelding wilt toevoegen</a:t>
            </a:r>
            <a:endParaRPr lang="en-US" dirty="0"/>
          </a:p>
        </p:txBody>
      </p:sp>
      <p:sp>
        <p:nvSpPr>
          <p:cNvPr id="4" name="Text Placeholder 3"/>
          <p:cNvSpPr>
            <a:spLocks noGrp="1"/>
          </p:cNvSpPr>
          <p:nvPr>
            <p:ph type="body" sz="half" idx="2"/>
          </p:nvPr>
        </p:nvSpPr>
        <p:spPr>
          <a:xfrm>
            <a:off x="685801" y="2709052"/>
            <a:ext cx="6345301" cy="2362481"/>
          </a:xfrm>
        </p:spPr>
        <p:txBody>
          <a:bodyPr anchor="t">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Klikken om de tekststijl van het model te bewerken</a:t>
            </a:r>
          </a:p>
        </p:txBody>
      </p:sp>
      <p:sp>
        <p:nvSpPr>
          <p:cNvPr id="5" name="Date Placeholder 4"/>
          <p:cNvSpPr>
            <a:spLocks noGrp="1"/>
          </p:cNvSpPr>
          <p:nvPr>
            <p:ph type="dt" sz="half" idx="10"/>
          </p:nvPr>
        </p:nvSpPr>
        <p:spPr/>
        <p:txBody>
          <a:bodyPr/>
          <a:lstStyle/>
          <a:p>
            <a:fld id="{AB0A9912-5B10-492F-A803-23414F680591}" type="datetimeFigureOut">
              <a:rPr lang="LID4096" smtClean="0"/>
              <a:t>05/15/2020</a:t>
            </a:fld>
            <a:endParaRPr lang="LID4096"/>
          </a:p>
        </p:txBody>
      </p:sp>
      <p:sp>
        <p:nvSpPr>
          <p:cNvPr id="6" name="Footer Placeholder 5"/>
          <p:cNvSpPr>
            <a:spLocks noGrp="1"/>
          </p:cNvSpPr>
          <p:nvPr>
            <p:ph type="ftr" sz="quarter" idx="11"/>
          </p:nvPr>
        </p:nvSpPr>
        <p:spPr/>
        <p:txBody>
          <a:bodyPr/>
          <a:lstStyle/>
          <a:p>
            <a:endParaRPr lang="LID4096"/>
          </a:p>
        </p:txBody>
      </p:sp>
      <p:sp>
        <p:nvSpPr>
          <p:cNvPr id="7" name="Slide Number Placeholder 6"/>
          <p:cNvSpPr>
            <a:spLocks noGrp="1"/>
          </p:cNvSpPr>
          <p:nvPr>
            <p:ph type="sldNum" sz="quarter" idx="12"/>
          </p:nvPr>
        </p:nvSpPr>
        <p:spPr/>
        <p:txBody>
          <a:bodyPr/>
          <a:lstStyle/>
          <a:p>
            <a:fld id="{520ABA5B-EAB7-47A4-B438-0A48E86B51E5}" type="slidenum">
              <a:rPr lang="LID4096" smtClean="0"/>
              <a:t>‹nr.›</a:t>
            </a:fld>
            <a:endParaRPr lang="LID4096"/>
          </a:p>
        </p:txBody>
      </p:sp>
    </p:spTree>
    <p:extLst>
      <p:ext uri="{BB962C8B-B14F-4D97-AF65-F5344CB8AC3E}">
        <p14:creationId xmlns:p14="http://schemas.microsoft.com/office/powerpoint/2010/main" val="406753188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jp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pic>
        <p:nvPicPr>
          <p:cNvPr id="7" name="Picture 6" descr="Brickwork-HD-R1a.jpg"/>
          <p:cNvPicPr>
            <a:picLocks noChangeAspect="1"/>
          </p:cNvPicPr>
          <p:nvPr/>
        </p:nvPicPr>
        <p:blipFill>
          <a:blip r:embed="rId20">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grpSp>
        <p:nvGrpSpPr>
          <p:cNvPr id="10" name="Group 9"/>
          <p:cNvGrpSpPr/>
          <p:nvPr/>
        </p:nvGrpSpPr>
        <p:grpSpPr>
          <a:xfrm>
            <a:off x="-25397" y="0"/>
            <a:ext cx="12005350" cy="6644081"/>
            <a:chOff x="-25397" y="0"/>
            <a:chExt cx="12005350" cy="6644081"/>
          </a:xfrm>
        </p:grpSpPr>
        <p:sp useBgFill="1">
          <p:nvSpPr>
            <p:cNvPr id="11" name="Rectangle 10"/>
            <p:cNvSpPr/>
            <p:nvPr/>
          </p:nvSpPr>
          <p:spPr>
            <a:xfrm>
              <a:off x="1" y="0"/>
              <a:ext cx="11979952" cy="6644081"/>
            </a:xfrm>
            <a:prstGeom prst="rect">
              <a:avLst/>
            </a:prstGeom>
            <a:ln>
              <a:noFill/>
            </a:ln>
            <a:effectLst>
              <a:outerShdw blurRad="98425" dist="76200" dir="4380000" algn="tl" rotWithShape="0">
                <a:srgbClr val="000000">
                  <a:alpha val="68000"/>
                </a:srgbClr>
              </a:outerShdw>
            </a:effectLst>
          </p:spPr>
          <p:style>
            <a:lnRef idx="1">
              <a:schemeClr val="accent1"/>
            </a:lnRef>
            <a:fillRef idx="3">
              <a:schemeClr val="accent1"/>
            </a:fillRef>
            <a:effectRef idx="2">
              <a:schemeClr val="accent1"/>
            </a:effectRef>
            <a:fontRef idx="minor">
              <a:schemeClr val="lt1"/>
            </a:fontRef>
          </p:style>
        </p:sp>
        <p:sp>
          <p:nvSpPr>
            <p:cNvPr id="12" name="Freeform 11"/>
            <p:cNvSpPr/>
            <p:nvPr/>
          </p:nvSpPr>
          <p:spPr>
            <a:xfrm>
              <a:off x="-25397" y="0"/>
              <a:ext cx="11773291" cy="6419514"/>
            </a:xfrm>
            <a:custGeom>
              <a:avLst/>
              <a:gdLst/>
              <a:ahLst/>
              <a:cxnLst/>
              <a:rect l="l" t="t" r="r" b="b"/>
              <a:pathLst>
                <a:path w="11773291" h="6419514">
                  <a:moveTo>
                    <a:pt x="11750059" y="0"/>
                  </a:moveTo>
                  <a:lnTo>
                    <a:pt x="11773291" y="6419514"/>
                  </a:lnTo>
                  <a:lnTo>
                    <a:pt x="0" y="6411047"/>
                  </a:lnTo>
                </a:path>
              </a:pathLst>
            </a:custGeom>
            <a:ln w="82550">
              <a:solidFill>
                <a:schemeClr val="tx1">
                  <a:lumMod val="50000"/>
                  <a:lumOff val="50000"/>
                </a:schemeClr>
              </a:solidFill>
              <a:miter lim="800000"/>
            </a:ln>
          </p:spPr>
          <p:style>
            <a:lnRef idx="2">
              <a:schemeClr val="accent1"/>
            </a:lnRef>
            <a:fillRef idx="0">
              <a:schemeClr val="accent1"/>
            </a:fillRef>
            <a:effectRef idx="1">
              <a:schemeClr val="accent1"/>
            </a:effectRef>
            <a:fontRef idx="minor">
              <a:schemeClr val="tx1"/>
            </a:fontRef>
          </p:style>
        </p:sp>
        <p:sp>
          <p:nvSpPr>
            <p:cNvPr id="13" name="Rectangle 12"/>
            <p:cNvSpPr/>
            <p:nvPr/>
          </p:nvSpPr>
          <p:spPr>
            <a:xfrm>
              <a:off x="1" y="5600215"/>
              <a:ext cx="11706512" cy="780581"/>
            </a:xfrm>
            <a:prstGeom prst="rect">
              <a:avLst/>
            </a:prstGeom>
            <a:gradFill flip="none" rotWithShape="1">
              <a:gsLst>
                <a:gs pos="34000">
                  <a:schemeClr val="accent1"/>
                </a:gs>
                <a:gs pos="100000">
                  <a:schemeClr val="accent1">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85801" y="685800"/>
            <a:ext cx="10396882" cy="1151965"/>
          </a:xfrm>
          <a:prstGeom prst="rect">
            <a:avLst/>
          </a:prstGeom>
        </p:spPr>
        <p:txBody>
          <a:bodyPr vert="horz" lIns="91440" tIns="45720" rIns="91440" bIns="45720" rtlCol="0" anchor="ctr">
            <a:normAutofit/>
          </a:bodyPr>
          <a:lstStyle/>
          <a:p>
            <a:r>
              <a:rPr lang="nl-NL"/>
              <a:t>Klik om stijl te bewerken</a:t>
            </a:r>
            <a:endParaRPr lang="en-US" dirty="0"/>
          </a:p>
        </p:txBody>
      </p:sp>
      <p:sp>
        <p:nvSpPr>
          <p:cNvPr id="3" name="Text Placeholder 2"/>
          <p:cNvSpPr>
            <a:spLocks noGrp="1"/>
          </p:cNvSpPr>
          <p:nvPr>
            <p:ph type="body" idx="1"/>
          </p:nvPr>
        </p:nvSpPr>
        <p:spPr>
          <a:xfrm>
            <a:off x="685800" y="2063396"/>
            <a:ext cx="10396883" cy="3311189"/>
          </a:xfrm>
          <a:prstGeom prst="rect">
            <a:avLst/>
          </a:prstGeom>
        </p:spPr>
        <p:txBody>
          <a:bodyPr vert="horz" lIns="91440" tIns="45720" rIns="91440" bIns="45720" rtlCol="0" anchor="ctr">
            <a:normAutofit/>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Date Placeholder 3"/>
          <p:cNvSpPr>
            <a:spLocks noGrp="1"/>
          </p:cNvSpPr>
          <p:nvPr>
            <p:ph type="dt" sz="half" idx="2"/>
          </p:nvPr>
        </p:nvSpPr>
        <p:spPr>
          <a:xfrm>
            <a:off x="7298083" y="5757334"/>
            <a:ext cx="3784600" cy="498470"/>
          </a:xfrm>
          <a:prstGeom prst="rect">
            <a:avLst/>
          </a:prstGeom>
        </p:spPr>
        <p:txBody>
          <a:bodyPr vert="horz" lIns="91440" tIns="45720" rIns="91440" bIns="45720" rtlCol="0" anchor="ctr"/>
          <a:lstStyle>
            <a:lvl1pPr algn="r">
              <a:defRPr sz="3200" cap="all" baseline="0">
                <a:solidFill>
                  <a:schemeClr val="accent1">
                    <a:lumMod val="50000"/>
                  </a:schemeClr>
                </a:solidFill>
              </a:defRPr>
            </a:lvl1pPr>
          </a:lstStyle>
          <a:p>
            <a:fld id="{AB0A9912-5B10-492F-A803-23414F680591}" type="datetimeFigureOut">
              <a:rPr lang="LID4096" smtClean="0"/>
              <a:t>05/15/2020</a:t>
            </a:fld>
            <a:endParaRPr lang="LID4096"/>
          </a:p>
        </p:txBody>
      </p:sp>
      <p:sp>
        <p:nvSpPr>
          <p:cNvPr id="5" name="Footer Placeholder 4"/>
          <p:cNvSpPr>
            <a:spLocks noGrp="1"/>
          </p:cNvSpPr>
          <p:nvPr>
            <p:ph type="ftr" sz="quarter" idx="3"/>
          </p:nvPr>
        </p:nvSpPr>
        <p:spPr>
          <a:xfrm>
            <a:off x="685801" y="5757334"/>
            <a:ext cx="5499719" cy="498470"/>
          </a:xfrm>
          <a:prstGeom prst="rect">
            <a:avLst/>
          </a:prstGeom>
        </p:spPr>
        <p:txBody>
          <a:bodyPr vert="horz" lIns="91440" tIns="45720" rIns="91440" bIns="45720" rtlCol="0" anchor="ctr"/>
          <a:lstStyle>
            <a:lvl1pPr algn="l">
              <a:defRPr sz="3200" cap="all" baseline="0">
                <a:solidFill>
                  <a:schemeClr val="accent1">
                    <a:lumMod val="50000"/>
                  </a:schemeClr>
                </a:solidFill>
              </a:defRPr>
            </a:lvl1pPr>
          </a:lstStyle>
          <a:p>
            <a:endParaRPr lang="LID4096"/>
          </a:p>
        </p:txBody>
      </p:sp>
      <p:sp>
        <p:nvSpPr>
          <p:cNvPr id="6" name="Slide Number Placeholder 5"/>
          <p:cNvSpPr>
            <a:spLocks noGrp="1"/>
          </p:cNvSpPr>
          <p:nvPr>
            <p:ph type="sldNum" sz="quarter" idx="4"/>
          </p:nvPr>
        </p:nvSpPr>
        <p:spPr>
          <a:xfrm>
            <a:off x="6287121" y="5757334"/>
            <a:ext cx="907186" cy="498470"/>
          </a:xfrm>
          <a:prstGeom prst="rect">
            <a:avLst/>
          </a:prstGeom>
        </p:spPr>
        <p:txBody>
          <a:bodyPr vert="horz" lIns="91440" tIns="45720" rIns="91440" bIns="45720" rtlCol="0" anchor="ctr"/>
          <a:lstStyle>
            <a:lvl1pPr algn="ctr">
              <a:defRPr sz="3200" cap="all" baseline="0">
                <a:solidFill>
                  <a:schemeClr val="accent1">
                    <a:lumMod val="50000"/>
                  </a:schemeClr>
                </a:solidFill>
              </a:defRPr>
            </a:lvl1pPr>
          </a:lstStyle>
          <a:p>
            <a:fld id="{520ABA5B-EAB7-47A4-B438-0A48E86B51E5}" type="slidenum">
              <a:rPr lang="LID4096" smtClean="0"/>
              <a:t>‹nr.›</a:t>
            </a:fld>
            <a:endParaRPr lang="LID4096"/>
          </a:p>
        </p:txBody>
      </p:sp>
    </p:spTree>
    <p:extLst>
      <p:ext uri="{BB962C8B-B14F-4D97-AF65-F5344CB8AC3E}">
        <p14:creationId xmlns:p14="http://schemas.microsoft.com/office/powerpoint/2010/main" val="1936917842"/>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 id="2147483685" r:id="rId13"/>
    <p:sldLayoutId id="2147483686" r:id="rId14"/>
    <p:sldLayoutId id="2147483687" r:id="rId15"/>
    <p:sldLayoutId id="2147483688" r:id="rId16"/>
    <p:sldLayoutId id="2147483689" r:id="rId17"/>
    <p:sldLayoutId id="2147483690" r:id="rId18"/>
  </p:sldLayoutIdLst>
  <p:txStyles>
    <p:titleStyle>
      <a:lvl1pPr algn="l" defTabSz="914400" rtl="0" eaLnBrk="1" latinLnBrk="0" hangingPunct="1">
        <a:lnSpc>
          <a:spcPct val="90000"/>
        </a:lnSpc>
        <a:spcBef>
          <a:spcPct val="0"/>
        </a:spcBef>
        <a:buNone/>
        <a:defRPr sz="5400" kern="1200" cap="all" baseline="0">
          <a:solidFill>
            <a:schemeClr val="accent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accent1"/>
        </a:buClr>
        <a:buSzPct val="160000"/>
        <a:buFont typeface="Arial" panose="020B0604020202020204" pitchFamily="34" charset="0"/>
        <a:buChar char="•"/>
        <a:defRPr sz="2000" kern="1200" cap="all" baseline="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800" kern="1200" cap="all"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600" kern="1200" cap="all" baseline="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microsoft.com/office/2007/relationships/diagramDrawing" Target="../diagrams/drawing6.xml"/><Relationship Id="rId3" Type="http://schemas.openxmlformats.org/officeDocument/2006/relationships/image" Target="../media/image3.jpg"/><Relationship Id="rId7" Type="http://schemas.openxmlformats.org/officeDocument/2006/relationships/diagramColors" Target="../diagrams/colors6.xml"/><Relationship Id="rId2" Type="http://schemas.openxmlformats.org/officeDocument/2006/relationships/image" Target="../media/image2.jpeg"/><Relationship Id="rId1" Type="http://schemas.openxmlformats.org/officeDocument/2006/relationships/slideLayout" Target="../slideLayouts/slideLayout18.xml"/><Relationship Id="rId6" Type="http://schemas.openxmlformats.org/officeDocument/2006/relationships/diagramQuickStyle" Target="../diagrams/quickStyle6.xml"/><Relationship Id="rId5" Type="http://schemas.openxmlformats.org/officeDocument/2006/relationships/diagramLayout" Target="../diagrams/layout6.xml"/><Relationship Id="rId4" Type="http://schemas.openxmlformats.org/officeDocument/2006/relationships/diagramData" Target="../diagrams/data6.xml"/></Relationships>
</file>

<file path=ppt/slides/_rels/slide11.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jpeg"/><Relationship Id="rId1" Type="http://schemas.openxmlformats.org/officeDocument/2006/relationships/slideLayout" Target="../slideLayouts/slideLayout18.xml"/><Relationship Id="rId4" Type="http://schemas.openxmlformats.org/officeDocument/2006/relationships/image" Target="../media/image27.svg"/></Relationships>
</file>

<file path=ppt/slides/_rels/slide12.xml.rels><?xml version="1.0" encoding="UTF-8" standalone="yes"?>
<Relationships xmlns="http://schemas.openxmlformats.org/package/2006/relationships"><Relationship Id="rId3" Type="http://schemas.openxmlformats.org/officeDocument/2006/relationships/image" Target="../media/image29.svg"/><Relationship Id="rId2" Type="http://schemas.openxmlformats.org/officeDocument/2006/relationships/image" Target="../media/image28.png"/><Relationship Id="rId1" Type="http://schemas.openxmlformats.org/officeDocument/2006/relationships/slideLayout" Target="../slideLayouts/slideLayout18.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image" Target="../media/image2.jpeg"/><Relationship Id="rId1" Type="http://schemas.openxmlformats.org/officeDocument/2006/relationships/slideLayout" Target="../slideLayouts/slideLayout2.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17.xml.rels><?xml version="1.0" encoding="UTF-8" standalone="yes"?>
<Relationships xmlns="http://schemas.openxmlformats.org/package/2006/relationships"><Relationship Id="rId3" Type="http://schemas.openxmlformats.org/officeDocument/2006/relationships/diagramData" Target="../diagrams/data8.xml"/><Relationship Id="rId7" Type="http://schemas.microsoft.com/office/2007/relationships/diagramDrawing" Target="../diagrams/drawing8.xml"/><Relationship Id="rId2" Type="http://schemas.openxmlformats.org/officeDocument/2006/relationships/image" Target="../media/image2.jpeg"/><Relationship Id="rId1" Type="http://schemas.openxmlformats.org/officeDocument/2006/relationships/slideLayout" Target="../slideLayouts/slideLayout2.xml"/><Relationship Id="rId6" Type="http://schemas.openxmlformats.org/officeDocument/2006/relationships/diagramColors" Target="../diagrams/colors8.xml"/><Relationship Id="rId5" Type="http://schemas.openxmlformats.org/officeDocument/2006/relationships/diagramQuickStyle" Target="../diagrams/quickStyle8.xml"/><Relationship Id="rId4" Type="http://schemas.openxmlformats.org/officeDocument/2006/relationships/diagramLayout" Target="../diagrams/layout8.xml"/></Relationships>
</file>

<file path=ppt/slides/_rels/slide18.xml.rels><?xml version="1.0" encoding="UTF-8" standalone="yes"?>
<Relationships xmlns="http://schemas.openxmlformats.org/package/2006/relationships"><Relationship Id="rId3" Type="http://schemas.openxmlformats.org/officeDocument/2006/relationships/diagramData" Target="../diagrams/data9.xml"/><Relationship Id="rId7" Type="http://schemas.microsoft.com/office/2007/relationships/diagramDrawing" Target="../diagrams/drawing9.xml"/><Relationship Id="rId2" Type="http://schemas.openxmlformats.org/officeDocument/2006/relationships/image" Target="../media/image2.jpeg"/><Relationship Id="rId1" Type="http://schemas.openxmlformats.org/officeDocument/2006/relationships/slideLayout" Target="../slideLayouts/slideLayout2.xml"/><Relationship Id="rId6" Type="http://schemas.openxmlformats.org/officeDocument/2006/relationships/diagramColors" Target="../diagrams/colors9.xml"/><Relationship Id="rId5" Type="http://schemas.openxmlformats.org/officeDocument/2006/relationships/diagramQuickStyle" Target="../diagrams/quickStyle9.xml"/><Relationship Id="rId4" Type="http://schemas.openxmlformats.org/officeDocument/2006/relationships/diagramLayout" Target="../diagrams/layout9.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18.xml"/><Relationship Id="rId6" Type="http://schemas.openxmlformats.org/officeDocument/2006/relationships/image" Target="../media/image6.jpeg"/><Relationship Id="rId5" Type="http://schemas.openxmlformats.org/officeDocument/2006/relationships/image" Target="../media/image5.jpeg"/><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image" Target="../media/image48.jpg"/></Relationships>
</file>

<file path=ppt/slides/_rels/slide3.xml.rels><?xml version="1.0" encoding="UTF-8" standalone="yes"?>
<Relationships xmlns="http://schemas.openxmlformats.org/package/2006/relationships"><Relationship Id="rId8" Type="http://schemas.openxmlformats.org/officeDocument/2006/relationships/image" Target="../media/image11.png"/><Relationship Id="rId13" Type="http://schemas.openxmlformats.org/officeDocument/2006/relationships/diagramLayout" Target="../diagrams/layout1.xml"/><Relationship Id="rId3" Type="http://schemas.openxmlformats.org/officeDocument/2006/relationships/image" Target="../media/image2.jpeg"/><Relationship Id="rId7" Type="http://schemas.openxmlformats.org/officeDocument/2006/relationships/image" Target="../media/image10.svg"/><Relationship Id="rId12" Type="http://schemas.openxmlformats.org/officeDocument/2006/relationships/diagramData" Target="../diagrams/data1.xml"/><Relationship Id="rId2" Type="http://schemas.openxmlformats.org/officeDocument/2006/relationships/notesSlide" Target="../notesSlides/notesSlide3.xml"/><Relationship Id="rId16" Type="http://schemas.microsoft.com/office/2007/relationships/diagramDrawing" Target="../diagrams/drawing1.xml"/><Relationship Id="rId1" Type="http://schemas.openxmlformats.org/officeDocument/2006/relationships/slideLayout" Target="../slideLayouts/slideLayout18.xml"/><Relationship Id="rId6" Type="http://schemas.openxmlformats.org/officeDocument/2006/relationships/image" Target="../media/image9.png"/><Relationship Id="rId11" Type="http://schemas.openxmlformats.org/officeDocument/2006/relationships/image" Target="../media/image14.svg"/><Relationship Id="rId5" Type="http://schemas.openxmlformats.org/officeDocument/2006/relationships/image" Target="../media/image8.svg"/><Relationship Id="rId15" Type="http://schemas.openxmlformats.org/officeDocument/2006/relationships/diagramColors" Target="../diagrams/colors1.xml"/><Relationship Id="rId10" Type="http://schemas.openxmlformats.org/officeDocument/2006/relationships/image" Target="../media/image13.png"/><Relationship Id="rId4" Type="http://schemas.openxmlformats.org/officeDocument/2006/relationships/image" Target="../media/image7.png"/><Relationship Id="rId9" Type="http://schemas.openxmlformats.org/officeDocument/2006/relationships/image" Target="../media/image12.svg"/><Relationship Id="rId14" Type="http://schemas.openxmlformats.org/officeDocument/2006/relationships/diagramQuickStyle" Target="../diagrams/quickStyle1.xml"/></Relationships>
</file>

<file path=ppt/slides/_rels/slide4.xml.rels><?xml version="1.0" encoding="UTF-8" standalone="yes"?>
<Relationships xmlns="http://schemas.openxmlformats.org/package/2006/relationships"><Relationship Id="rId8" Type="http://schemas.microsoft.com/office/2007/relationships/diagramDrawing" Target="../diagrams/drawing2.xml"/><Relationship Id="rId3" Type="http://schemas.openxmlformats.org/officeDocument/2006/relationships/image" Target="../media/image2.jpeg"/><Relationship Id="rId7" Type="http://schemas.openxmlformats.org/officeDocument/2006/relationships/diagramColors" Target="../diagrams/colors2.xml"/><Relationship Id="rId2" Type="http://schemas.openxmlformats.org/officeDocument/2006/relationships/notesSlide" Target="../notesSlides/notesSlide4.xml"/><Relationship Id="rId1" Type="http://schemas.openxmlformats.org/officeDocument/2006/relationships/slideLayout" Target="../slideLayouts/slideLayout18.xml"/><Relationship Id="rId6" Type="http://schemas.openxmlformats.org/officeDocument/2006/relationships/diagramQuickStyle" Target="../diagrams/quickStyle2.xml"/><Relationship Id="rId5" Type="http://schemas.openxmlformats.org/officeDocument/2006/relationships/diagramLayout" Target="../diagrams/layout2.xml"/><Relationship Id="rId4" Type="http://schemas.openxmlformats.org/officeDocument/2006/relationships/diagramData" Target="../diagrams/data2.xml"/></Relationships>
</file>

<file path=ppt/slides/_rels/slide5.xml.rels><?xml version="1.0" encoding="UTF-8" standalone="yes"?>
<Relationships xmlns="http://schemas.openxmlformats.org/package/2006/relationships"><Relationship Id="rId3" Type="http://schemas.openxmlformats.org/officeDocument/2006/relationships/hyperlink" Target="https://vimeo.com/408311851"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hyperlink" Target="https://www.youtube.com/watch?v=xRY3npVqWdc" TargetMode="External"/><Relationship Id="rId4" Type="http://schemas.openxmlformats.org/officeDocument/2006/relationships/hyperlink" Target="https://vimeo.com/217186874" TargetMode="External"/></Relationships>
</file>

<file path=ppt/slides/_rels/slide6.xml.rels><?xml version="1.0" encoding="UTF-8" standalone="yes"?>
<Relationships xmlns="http://schemas.openxmlformats.org/package/2006/relationships"><Relationship Id="rId8" Type="http://schemas.openxmlformats.org/officeDocument/2006/relationships/diagramColors" Target="../diagrams/colors3.xml"/><Relationship Id="rId3" Type="http://schemas.openxmlformats.org/officeDocument/2006/relationships/image" Target="../media/image2.jpeg"/><Relationship Id="rId7" Type="http://schemas.openxmlformats.org/officeDocument/2006/relationships/diagramQuickStyle" Target="../diagrams/quickStyle3.xml"/><Relationship Id="rId2" Type="http://schemas.openxmlformats.org/officeDocument/2006/relationships/notesSlide" Target="../notesSlides/notesSlide6.xml"/><Relationship Id="rId1" Type="http://schemas.openxmlformats.org/officeDocument/2006/relationships/slideLayout" Target="../slideLayouts/slideLayout18.xml"/><Relationship Id="rId6" Type="http://schemas.openxmlformats.org/officeDocument/2006/relationships/diagramLayout" Target="../diagrams/layout3.xml"/><Relationship Id="rId5" Type="http://schemas.openxmlformats.org/officeDocument/2006/relationships/diagramData" Target="../diagrams/data3.xml"/><Relationship Id="rId4" Type="http://schemas.openxmlformats.org/officeDocument/2006/relationships/image" Target="../media/image3.jpg"/><Relationship Id="rId9" Type="http://schemas.microsoft.com/office/2007/relationships/diagramDrawing" Target="../diagrams/drawing3.xml"/></Relationships>
</file>

<file path=ppt/slides/_rels/slide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7.xml"/><Relationship Id="rId1" Type="http://schemas.openxmlformats.org/officeDocument/2006/relationships/slideLayout" Target="../slideLayouts/slideLayout18.xml"/><Relationship Id="rId5" Type="http://schemas.openxmlformats.org/officeDocument/2006/relationships/image" Target="../media/image15.jpg"/><Relationship Id="rId4" Type="http://schemas.openxmlformats.org/officeDocument/2006/relationships/image" Target="../media/image3.jpg"/></Relationships>
</file>

<file path=ppt/slides/_rels/slide8.xml.rels><?xml version="1.0" encoding="UTF-8" standalone="yes"?>
<Relationships xmlns="http://schemas.openxmlformats.org/package/2006/relationships"><Relationship Id="rId8" Type="http://schemas.openxmlformats.org/officeDocument/2006/relationships/diagramColors" Target="../diagrams/colors4.xml"/><Relationship Id="rId3" Type="http://schemas.openxmlformats.org/officeDocument/2006/relationships/image" Target="../media/image2.jpeg"/><Relationship Id="rId7" Type="http://schemas.openxmlformats.org/officeDocument/2006/relationships/diagramQuickStyle" Target="../diagrams/quickStyle4.xml"/><Relationship Id="rId2" Type="http://schemas.openxmlformats.org/officeDocument/2006/relationships/notesSlide" Target="../notesSlides/notesSlide8.xml"/><Relationship Id="rId1" Type="http://schemas.openxmlformats.org/officeDocument/2006/relationships/slideLayout" Target="../slideLayouts/slideLayout18.xml"/><Relationship Id="rId6" Type="http://schemas.openxmlformats.org/officeDocument/2006/relationships/diagramLayout" Target="../diagrams/layout4.xml"/><Relationship Id="rId5" Type="http://schemas.openxmlformats.org/officeDocument/2006/relationships/diagramData" Target="../diagrams/data4.xml"/><Relationship Id="rId4" Type="http://schemas.openxmlformats.org/officeDocument/2006/relationships/image" Target="../media/image3.jpg"/><Relationship Id="rId9" Type="http://schemas.microsoft.com/office/2007/relationships/diagramDrawing" Target="../diagrams/drawing4.xml"/></Relationships>
</file>

<file path=ppt/slides/_rels/slide9.xml.rels><?xml version="1.0" encoding="UTF-8" standalone="yes"?>
<Relationships xmlns="http://schemas.openxmlformats.org/package/2006/relationships"><Relationship Id="rId8" Type="http://schemas.microsoft.com/office/2007/relationships/diagramDrawing" Target="../diagrams/drawing5.xml"/><Relationship Id="rId3" Type="http://schemas.openxmlformats.org/officeDocument/2006/relationships/image" Target="../media/image2.jpeg"/><Relationship Id="rId7" Type="http://schemas.openxmlformats.org/officeDocument/2006/relationships/diagramColors" Target="../diagrams/colors5.xml"/><Relationship Id="rId2" Type="http://schemas.openxmlformats.org/officeDocument/2006/relationships/notesSlide" Target="../notesSlides/notesSlide9.xml"/><Relationship Id="rId1" Type="http://schemas.openxmlformats.org/officeDocument/2006/relationships/slideLayout" Target="../slideLayouts/slideLayout18.xml"/><Relationship Id="rId6" Type="http://schemas.openxmlformats.org/officeDocument/2006/relationships/diagramQuickStyle" Target="../diagrams/quickStyle5.xml"/><Relationship Id="rId5" Type="http://schemas.openxmlformats.org/officeDocument/2006/relationships/diagramLayout" Target="../diagrams/layout5.xml"/><Relationship Id="rId4" Type="http://schemas.openxmlformats.org/officeDocument/2006/relationships/diagramData" Target="../diagrams/data5.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a:blip r:embed="rId3">
            <a:duotone>
              <a:schemeClr val="bg1">
                <a:shade val="48000"/>
                <a:satMod val="110000"/>
                <a:lumMod val="40000"/>
              </a:schemeClr>
              <a:schemeClr val="bg1">
                <a:tint val="90000"/>
                <a:lumMod val="106000"/>
              </a:schemeClr>
            </a:duotone>
          </a:blip>
          <a:stretch/>
        </a:blipFill>
        <a:effectLst/>
      </p:bgPr>
    </p:bg>
    <p:spTree>
      <p:nvGrpSpPr>
        <p:cNvPr id="1" name=""/>
        <p:cNvGrpSpPr/>
        <p:nvPr/>
      </p:nvGrpSpPr>
      <p:grpSpPr>
        <a:xfrm>
          <a:off x="0" y="0"/>
          <a:ext cx="0" cy="0"/>
          <a:chOff x="0" y="0"/>
          <a:chExt cx="0" cy="0"/>
        </a:xfrm>
      </p:grpSpPr>
      <p:sp useBgFill="1">
        <p:nvSpPr>
          <p:cNvPr id="14" name="Freeform: Shape 7">
            <a:extLst>
              <a:ext uri="{FF2B5EF4-FFF2-40B4-BE49-F238E27FC236}">
                <a16:creationId xmlns:a16="http://schemas.microsoft.com/office/drawing/2014/main" id="{43B4841E-E6B6-48C3-BA02-F73659C6DAA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2000" cy="6857998"/>
          </a:xfrm>
          <a:custGeom>
            <a:avLst/>
            <a:gdLst>
              <a:gd name="connsiteX0" fmla="*/ 0 w 8130198"/>
              <a:gd name="connsiteY0" fmla="*/ 0 h 6857999"/>
              <a:gd name="connsiteX1" fmla="*/ 7241014 w 8130198"/>
              <a:gd name="connsiteY1" fmla="*/ 0 h 6857999"/>
              <a:gd name="connsiteX2" fmla="*/ 8130198 w 8130198"/>
              <a:gd name="connsiteY2" fmla="*/ 0 h 6857999"/>
              <a:gd name="connsiteX3" fmla="*/ 8130198 w 8130198"/>
              <a:gd name="connsiteY3" fmla="*/ 6857999 h 6857999"/>
              <a:gd name="connsiteX4" fmla="*/ 0 w 8130198"/>
              <a:gd name="connsiteY4" fmla="*/ 6857999 h 6857999"/>
              <a:gd name="connsiteX5" fmla="*/ 0 w 8130198"/>
              <a:gd name="connsiteY5" fmla="*/ 6375361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30198" h="6857999">
                <a:moveTo>
                  <a:pt x="0" y="0"/>
                </a:moveTo>
                <a:lnTo>
                  <a:pt x="7241014" y="0"/>
                </a:lnTo>
                <a:lnTo>
                  <a:pt x="8130198" y="0"/>
                </a:lnTo>
                <a:lnTo>
                  <a:pt x="8130198" y="6857999"/>
                </a:lnTo>
                <a:lnTo>
                  <a:pt x="0" y="6857999"/>
                </a:lnTo>
                <a:lnTo>
                  <a:pt x="0" y="6375361"/>
                </a:lnTo>
                <a:close/>
              </a:path>
            </a:pathLst>
          </a:custGeom>
          <a:ln>
            <a:noFill/>
          </a:ln>
          <a:effectLst/>
        </p:spPr>
        <p:style>
          <a:lnRef idx="1">
            <a:schemeClr val="accent1"/>
          </a:lnRef>
          <a:fillRef idx="3">
            <a:schemeClr val="accent1"/>
          </a:fillRef>
          <a:effectRef idx="2">
            <a:schemeClr val="accent1"/>
          </a:effectRef>
          <a:fontRef idx="minor">
            <a:schemeClr val="lt1"/>
          </a:fontRef>
        </p:style>
      </p:sp>
      <p:sp>
        <p:nvSpPr>
          <p:cNvPr id="2" name="Titel 1">
            <a:extLst>
              <a:ext uri="{FF2B5EF4-FFF2-40B4-BE49-F238E27FC236}">
                <a16:creationId xmlns:a16="http://schemas.microsoft.com/office/drawing/2014/main" id="{DBE2D034-C1E4-480D-AED2-B0A79B69649A}"/>
              </a:ext>
            </a:extLst>
          </p:cNvPr>
          <p:cNvSpPr>
            <a:spLocks noGrp="1"/>
          </p:cNvSpPr>
          <p:nvPr>
            <p:ph type="ctrTitle"/>
          </p:nvPr>
        </p:nvSpPr>
        <p:spPr>
          <a:xfrm>
            <a:off x="2127380" y="1737155"/>
            <a:ext cx="9099419" cy="3478307"/>
          </a:xfrm>
        </p:spPr>
        <p:txBody>
          <a:bodyPr anchor="b">
            <a:normAutofit/>
          </a:bodyPr>
          <a:lstStyle/>
          <a:p>
            <a:r>
              <a:rPr lang="nl-BE" sz="8800" dirty="0"/>
              <a:t>CORONA MAATREGELEN</a:t>
            </a:r>
            <a:endParaRPr lang="LID4096" sz="8800"/>
          </a:p>
        </p:txBody>
      </p:sp>
      <p:sp>
        <p:nvSpPr>
          <p:cNvPr id="3" name="Ondertitel 2">
            <a:extLst>
              <a:ext uri="{FF2B5EF4-FFF2-40B4-BE49-F238E27FC236}">
                <a16:creationId xmlns:a16="http://schemas.microsoft.com/office/drawing/2014/main" id="{E529B136-E906-421D-8E2C-9D3456FC5C81}"/>
              </a:ext>
            </a:extLst>
          </p:cNvPr>
          <p:cNvSpPr>
            <a:spLocks noGrp="1"/>
          </p:cNvSpPr>
          <p:nvPr>
            <p:ph type="subTitle" idx="1"/>
          </p:nvPr>
        </p:nvSpPr>
        <p:spPr>
          <a:xfrm>
            <a:off x="2127380" y="439158"/>
            <a:ext cx="9099420" cy="1074500"/>
          </a:xfrm>
        </p:spPr>
        <p:txBody>
          <a:bodyPr anchor="b">
            <a:normAutofit/>
          </a:bodyPr>
          <a:lstStyle/>
          <a:p>
            <a:r>
              <a:rPr lang="nl-BE" sz="3200" dirty="0">
                <a:solidFill>
                  <a:schemeClr val="tx1">
                    <a:lumMod val="75000"/>
                    <a:lumOff val="25000"/>
                  </a:schemeClr>
                </a:solidFill>
              </a:rPr>
              <a:t>INTERNE VEILIGHEIDSMAATREGELEN TECHNOPOLIS</a:t>
            </a:r>
            <a:endParaRPr lang="LID4096" sz="3200">
              <a:solidFill>
                <a:schemeClr val="tx1">
                  <a:lumMod val="75000"/>
                  <a:lumOff val="25000"/>
                </a:schemeClr>
              </a:solidFill>
            </a:endParaRPr>
          </a:p>
        </p:txBody>
      </p:sp>
      <p:sp>
        <p:nvSpPr>
          <p:cNvPr id="15" name="Freeform: Shape 9">
            <a:extLst>
              <a:ext uri="{FF2B5EF4-FFF2-40B4-BE49-F238E27FC236}">
                <a16:creationId xmlns:a16="http://schemas.microsoft.com/office/drawing/2014/main" id="{3E5F7785-4545-4A24-9709-5B34B574828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537197"/>
            <a:ext cx="12192001" cy="1320803"/>
          </a:xfrm>
          <a:custGeom>
            <a:avLst/>
            <a:gdLst>
              <a:gd name="connsiteX0" fmla="*/ 3 w 11647715"/>
              <a:gd name="connsiteY0" fmla="*/ 0 h 2634343"/>
              <a:gd name="connsiteX1" fmla="*/ 11647715 w 11647715"/>
              <a:gd name="connsiteY1" fmla="*/ 0 h 2634343"/>
              <a:gd name="connsiteX2" fmla="*/ 11647715 w 11647715"/>
              <a:gd name="connsiteY2" fmla="*/ 2634343 h 2634343"/>
              <a:gd name="connsiteX3" fmla="*/ 3 w 11647715"/>
              <a:gd name="connsiteY3" fmla="*/ 2634343 h 2634343"/>
              <a:gd name="connsiteX4" fmla="*/ 3 w 11647715"/>
              <a:gd name="connsiteY4" fmla="*/ 1533667 h 2634343"/>
              <a:gd name="connsiteX5" fmla="*/ 0 w 11647715"/>
              <a:gd name="connsiteY5" fmla="*/ 1533667 h 2634343"/>
              <a:gd name="connsiteX6" fmla="*/ 0 w 11647715"/>
              <a:gd name="connsiteY6" fmla="*/ 980400 h 2634343"/>
              <a:gd name="connsiteX7" fmla="*/ 3 w 11647715"/>
              <a:gd name="connsiteY7" fmla="*/ 980400 h 2634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647715" h="2634343">
                <a:moveTo>
                  <a:pt x="3" y="0"/>
                </a:moveTo>
                <a:lnTo>
                  <a:pt x="11647715" y="0"/>
                </a:lnTo>
                <a:lnTo>
                  <a:pt x="11647715" y="2634343"/>
                </a:lnTo>
                <a:lnTo>
                  <a:pt x="3" y="2634343"/>
                </a:lnTo>
                <a:lnTo>
                  <a:pt x="3" y="1533667"/>
                </a:lnTo>
                <a:lnTo>
                  <a:pt x="0" y="1533667"/>
                </a:lnTo>
                <a:lnTo>
                  <a:pt x="0" y="980400"/>
                </a:lnTo>
                <a:lnTo>
                  <a:pt x="3" y="980400"/>
                </a:lnTo>
                <a:close/>
              </a:path>
            </a:pathLst>
          </a:custGeom>
          <a:gradFill flip="none" rotWithShape="1">
            <a:gsLst>
              <a:gs pos="34000">
                <a:schemeClr val="accent1"/>
              </a:gs>
              <a:gs pos="100000">
                <a:schemeClr val="accent1">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20091381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a:blip r:embed="rId2">
            <a:duotone>
              <a:schemeClr val="bg1">
                <a:shade val="48000"/>
                <a:satMod val="110000"/>
                <a:lumMod val="40000"/>
              </a:schemeClr>
              <a:schemeClr val="bg1">
                <a:tint val="90000"/>
                <a:lumMod val="106000"/>
              </a:schemeClr>
            </a:duotone>
          </a:blip>
          <a:stretch/>
        </a:blipFill>
        <a:effectLst/>
      </p:bgPr>
    </p:bg>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90A9C49B-76D8-4E9B-B430-D1ADF40F1CF8}"/>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useBgFill="1">
        <p:nvSpPr>
          <p:cNvPr id="12" name="Rectangle 11">
            <a:extLst>
              <a:ext uri="{FF2B5EF4-FFF2-40B4-BE49-F238E27FC236}">
                <a16:creationId xmlns:a16="http://schemas.microsoft.com/office/drawing/2014/main" id="{F88A5712-2FE0-4DD4-BDC6-099EA378A05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1979952" cy="6644081"/>
          </a:xfrm>
          <a:prstGeom prst="rect">
            <a:avLst/>
          </a:prstGeom>
          <a:ln>
            <a:noFill/>
          </a:ln>
          <a:effectLst>
            <a:outerShdw blurRad="98425" dist="76200" dir="4380000" algn="tl" rotWithShape="0">
              <a:srgbClr val="000000">
                <a:alpha val="68000"/>
              </a:srgbClr>
            </a:outerShdw>
          </a:effectLst>
        </p:spPr>
        <p:style>
          <a:lnRef idx="1">
            <a:schemeClr val="accent1"/>
          </a:lnRef>
          <a:fillRef idx="3">
            <a:schemeClr val="accent1"/>
          </a:fillRef>
          <a:effectRef idx="2">
            <a:schemeClr val="accent1"/>
          </a:effectRef>
          <a:fontRef idx="minor">
            <a:schemeClr val="lt1"/>
          </a:fontRef>
        </p:style>
      </p:sp>
      <p:sp>
        <p:nvSpPr>
          <p:cNvPr id="14" name="Freeform 9">
            <a:extLst>
              <a:ext uri="{FF2B5EF4-FFF2-40B4-BE49-F238E27FC236}">
                <a16:creationId xmlns:a16="http://schemas.microsoft.com/office/drawing/2014/main" id="{448E5503-E0F8-4B94-81A3-B1FA57623E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5397" y="0"/>
            <a:ext cx="11773291" cy="6419514"/>
          </a:xfrm>
          <a:custGeom>
            <a:avLst/>
            <a:gdLst/>
            <a:ahLst/>
            <a:cxnLst/>
            <a:rect l="l" t="t" r="r" b="b"/>
            <a:pathLst>
              <a:path w="11773291" h="6419514">
                <a:moveTo>
                  <a:pt x="11750059" y="0"/>
                </a:moveTo>
                <a:lnTo>
                  <a:pt x="11773291" y="6419514"/>
                </a:lnTo>
                <a:lnTo>
                  <a:pt x="0" y="6411047"/>
                </a:lnTo>
              </a:path>
            </a:pathLst>
          </a:custGeom>
          <a:ln w="82550">
            <a:solidFill>
              <a:schemeClr val="tx1">
                <a:lumMod val="50000"/>
                <a:lumOff val="50000"/>
              </a:schemeClr>
            </a:solidFill>
            <a:miter lim="800000"/>
          </a:ln>
        </p:spPr>
        <p:style>
          <a:lnRef idx="2">
            <a:schemeClr val="accent1"/>
          </a:lnRef>
          <a:fillRef idx="0">
            <a:schemeClr val="accent1"/>
          </a:fillRef>
          <a:effectRef idx="1">
            <a:schemeClr val="accent1"/>
          </a:effectRef>
          <a:fontRef idx="minor">
            <a:schemeClr val="tx1"/>
          </a:fontRef>
        </p:style>
      </p:sp>
      <p:sp>
        <p:nvSpPr>
          <p:cNvPr id="16" name="Rectangle 15">
            <a:extLst>
              <a:ext uri="{FF2B5EF4-FFF2-40B4-BE49-F238E27FC236}">
                <a16:creationId xmlns:a16="http://schemas.microsoft.com/office/drawing/2014/main" id="{CE54F896-85E7-4403-9E37-1B004731F8C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4654296" cy="6380796"/>
          </a:xfrm>
          <a:prstGeom prst="rect">
            <a:avLst/>
          </a:prstGeom>
          <a:gradFill flip="none" rotWithShape="1">
            <a:gsLst>
              <a:gs pos="34000">
                <a:schemeClr val="accent1"/>
              </a:gs>
              <a:gs pos="100000">
                <a:schemeClr val="accent1">
                  <a:lumMod val="60000"/>
                </a:schemeClr>
              </a:gs>
            </a:gsLst>
            <a:lin ang="8100000" scaled="1"/>
            <a:tileRect/>
          </a:gradFill>
          <a:ln>
            <a:noFill/>
          </a:ln>
        </p:spPr>
        <p:style>
          <a:lnRef idx="1">
            <a:schemeClr val="accent1"/>
          </a:lnRef>
          <a:fillRef idx="3">
            <a:schemeClr val="accent1"/>
          </a:fillRef>
          <a:effectRef idx="2">
            <a:schemeClr val="accent1"/>
          </a:effectRef>
          <a:fontRef idx="minor">
            <a:schemeClr val="lt1"/>
          </a:fontRef>
        </p:style>
      </p:sp>
      <p:sp>
        <p:nvSpPr>
          <p:cNvPr id="2" name="Titel 1">
            <a:extLst>
              <a:ext uri="{FF2B5EF4-FFF2-40B4-BE49-F238E27FC236}">
                <a16:creationId xmlns:a16="http://schemas.microsoft.com/office/drawing/2014/main" id="{8316FE1A-DF76-499F-BB19-7209706DCA81}"/>
              </a:ext>
            </a:extLst>
          </p:cNvPr>
          <p:cNvSpPr>
            <a:spLocks noGrp="1"/>
          </p:cNvSpPr>
          <p:nvPr>
            <p:ph type="title"/>
          </p:nvPr>
        </p:nvSpPr>
        <p:spPr>
          <a:xfrm>
            <a:off x="685802" y="685800"/>
            <a:ext cx="3381946" cy="4846967"/>
          </a:xfrm>
        </p:spPr>
        <p:txBody>
          <a:bodyPr>
            <a:normAutofit/>
          </a:bodyPr>
          <a:lstStyle/>
          <a:p>
            <a:r>
              <a:rPr lang="nl-BE" sz="4800" dirty="0">
                <a:solidFill>
                  <a:srgbClr val="FFFFFF"/>
                </a:solidFill>
              </a:rPr>
              <a:t>Vervoer</a:t>
            </a:r>
            <a:endParaRPr lang="LID4096" sz="4800" dirty="0">
              <a:solidFill>
                <a:srgbClr val="FFFFFF"/>
              </a:solidFill>
            </a:endParaRPr>
          </a:p>
        </p:txBody>
      </p:sp>
      <p:graphicFrame>
        <p:nvGraphicFramePr>
          <p:cNvPr id="5" name="Tijdelijke aanduiding voor inhoud 2">
            <a:extLst>
              <a:ext uri="{FF2B5EF4-FFF2-40B4-BE49-F238E27FC236}">
                <a16:creationId xmlns:a16="http://schemas.microsoft.com/office/drawing/2014/main" id="{9BB39154-F665-4059-89C2-F8BB4C9E7795}"/>
              </a:ext>
            </a:extLst>
          </p:cNvPr>
          <p:cNvGraphicFramePr>
            <a:graphicFrameLocks noGrp="1"/>
          </p:cNvGraphicFramePr>
          <p:nvPr>
            <p:ph idx="1"/>
            <p:extLst>
              <p:ext uri="{D42A27DB-BD31-4B8C-83A1-F6EECF244321}">
                <p14:modId xmlns:p14="http://schemas.microsoft.com/office/powerpoint/2010/main" val="2849158907"/>
              </p:ext>
            </p:extLst>
          </p:nvPr>
        </p:nvGraphicFramePr>
        <p:xfrm>
          <a:off x="5294108" y="685800"/>
          <a:ext cx="5759656" cy="4846967"/>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412470520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a:blip r:embed="rId2">
            <a:duotone>
              <a:schemeClr val="bg1">
                <a:shade val="48000"/>
                <a:satMod val="110000"/>
                <a:lumMod val="40000"/>
              </a:schemeClr>
              <a:schemeClr val="bg1">
                <a:tint val="90000"/>
                <a:lumMod val="106000"/>
              </a:schemeClr>
            </a:duotone>
          </a:blip>
          <a:stretch/>
        </a:blip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316FE1A-DF76-499F-BB19-7209706DCA81}"/>
              </a:ext>
            </a:extLst>
          </p:cNvPr>
          <p:cNvSpPr>
            <a:spLocks noGrp="1"/>
          </p:cNvSpPr>
          <p:nvPr>
            <p:ph type="title"/>
          </p:nvPr>
        </p:nvSpPr>
        <p:spPr>
          <a:xfrm>
            <a:off x="685801" y="685800"/>
            <a:ext cx="6397155" cy="1151965"/>
          </a:xfrm>
        </p:spPr>
        <p:txBody>
          <a:bodyPr>
            <a:normAutofit/>
          </a:bodyPr>
          <a:lstStyle/>
          <a:p>
            <a:r>
              <a:rPr lang="nl-BE" sz="4200"/>
              <a:t>Aankomst op </a:t>
            </a:r>
            <a:r>
              <a:rPr lang="nl-BE" sz="4200" err="1"/>
              <a:t>Technopolis</a:t>
            </a:r>
            <a:endParaRPr lang="LID4096" sz="4200"/>
          </a:p>
        </p:txBody>
      </p:sp>
      <p:sp>
        <p:nvSpPr>
          <p:cNvPr id="3" name="Tijdelijke aanduiding voor inhoud 2">
            <a:extLst>
              <a:ext uri="{FF2B5EF4-FFF2-40B4-BE49-F238E27FC236}">
                <a16:creationId xmlns:a16="http://schemas.microsoft.com/office/drawing/2014/main" id="{F8FF93FA-06D2-4BF6-BAFE-359D42971E19}"/>
              </a:ext>
            </a:extLst>
          </p:cNvPr>
          <p:cNvSpPr>
            <a:spLocks noGrp="1"/>
          </p:cNvSpPr>
          <p:nvPr>
            <p:ph idx="1"/>
          </p:nvPr>
        </p:nvSpPr>
        <p:spPr>
          <a:xfrm>
            <a:off x="685800" y="2076423"/>
            <a:ext cx="6397157" cy="3288739"/>
          </a:xfrm>
        </p:spPr>
        <p:txBody>
          <a:bodyPr anchor="t">
            <a:normAutofit/>
          </a:bodyPr>
          <a:lstStyle/>
          <a:p>
            <a:pPr marL="457200" lvl="0" indent="-457200">
              <a:lnSpc>
                <a:spcPct val="110000"/>
              </a:lnSpc>
              <a:buAutoNum type="arabicPeriod"/>
            </a:pPr>
            <a:r>
              <a:rPr lang="nl-NL" b="1" dirty="0">
                <a:latin typeface="Calibri" panose="020F0502020204030204" pitchFamily="34" charset="0"/>
                <a:cs typeface="Calibri" panose="020F0502020204030204" pitchFamily="34" charset="0"/>
              </a:rPr>
              <a:t>Te nemen ingang:</a:t>
            </a:r>
          </a:p>
          <a:p>
            <a:pPr marL="914400" lvl="1" indent="-457200">
              <a:lnSpc>
                <a:spcPct val="110000"/>
              </a:lnSpc>
              <a:buFont typeface="+mj-lt"/>
              <a:buAutoNum type="arabicPeriod"/>
            </a:pPr>
            <a:r>
              <a:rPr lang="nl-NL" dirty="0">
                <a:latin typeface="Calibri" panose="020F0502020204030204" pitchFamily="34" charset="0"/>
                <a:cs typeface="Calibri" panose="020F0502020204030204" pitchFamily="34" charset="0"/>
              </a:rPr>
              <a:t>Loskade werkplaats:</a:t>
            </a:r>
          </a:p>
          <a:p>
            <a:pPr marL="457200" lvl="1" indent="0">
              <a:lnSpc>
                <a:spcPct val="110000"/>
              </a:lnSpc>
              <a:buNone/>
            </a:pPr>
            <a:r>
              <a:rPr lang="nl-NL" dirty="0">
                <a:latin typeface="Calibri" panose="020F0502020204030204" pitchFamily="34" charset="0"/>
                <a:cs typeface="Calibri" panose="020F0502020204030204" pitchFamily="34" charset="0"/>
              </a:rPr>
              <a:t>Alle medewerkers die kleedkamer op -1 nodig hebben.</a:t>
            </a:r>
          </a:p>
          <a:p>
            <a:pPr marL="914400" lvl="1" indent="-457200">
              <a:lnSpc>
                <a:spcPct val="110000"/>
              </a:lnSpc>
              <a:buFont typeface="+mj-lt"/>
              <a:buAutoNum type="arabicPeriod" startAt="2"/>
            </a:pPr>
            <a:r>
              <a:rPr lang="nl-NL" dirty="0">
                <a:latin typeface="Calibri" panose="020F0502020204030204" pitchFamily="34" charset="0"/>
                <a:cs typeface="Calibri" panose="020F0502020204030204" pitchFamily="34" charset="0"/>
              </a:rPr>
              <a:t>Ingang keuken:</a:t>
            </a:r>
          </a:p>
          <a:p>
            <a:pPr marL="457200" lvl="1" indent="0">
              <a:lnSpc>
                <a:spcPct val="110000"/>
              </a:lnSpc>
              <a:buNone/>
            </a:pPr>
            <a:r>
              <a:rPr lang="nl-NL" dirty="0">
                <a:latin typeface="Calibri" panose="020F0502020204030204" pitchFamily="34" charset="0"/>
                <a:cs typeface="Calibri" panose="020F0502020204030204" pitchFamily="34" charset="0"/>
              </a:rPr>
              <a:t>Restaurantmedewerkers</a:t>
            </a:r>
          </a:p>
          <a:p>
            <a:pPr marL="457200" lvl="1" indent="0">
              <a:lnSpc>
                <a:spcPct val="110000"/>
              </a:lnSpc>
              <a:buNone/>
            </a:pPr>
            <a:r>
              <a:rPr lang="nl-NL" dirty="0">
                <a:latin typeface="Calibri" panose="020F0502020204030204" pitchFamily="34" charset="0"/>
                <a:cs typeface="Calibri" panose="020F0502020204030204" pitchFamily="34" charset="0"/>
              </a:rPr>
              <a:t>Kantoormedewerkers met werkplek tot aan decibel</a:t>
            </a:r>
          </a:p>
          <a:p>
            <a:pPr marL="914400" lvl="1" indent="-457200">
              <a:lnSpc>
                <a:spcPct val="110000"/>
              </a:lnSpc>
              <a:buFont typeface="+mj-lt"/>
              <a:buAutoNum type="arabicPeriod" startAt="3"/>
            </a:pPr>
            <a:r>
              <a:rPr lang="nl-NL" dirty="0">
                <a:latin typeface="Calibri" panose="020F0502020204030204" pitchFamily="34" charset="0"/>
                <a:cs typeface="Calibri" panose="020F0502020204030204" pitchFamily="34" charset="0"/>
              </a:rPr>
              <a:t>Personeelsingang:</a:t>
            </a:r>
          </a:p>
          <a:p>
            <a:pPr marL="457200" lvl="1" indent="0">
              <a:lnSpc>
                <a:spcPct val="110000"/>
              </a:lnSpc>
              <a:buNone/>
            </a:pPr>
            <a:r>
              <a:rPr lang="nl-NL" dirty="0">
                <a:latin typeface="Calibri" panose="020F0502020204030204" pitchFamily="34" charset="0"/>
                <a:cs typeface="Calibri" panose="020F0502020204030204" pitchFamily="34" charset="0"/>
              </a:rPr>
              <a:t>Alle kantoormedewerkers met werkplek tussen personeelsingang en decibel</a:t>
            </a:r>
          </a:p>
          <a:p>
            <a:pPr marL="0" indent="0">
              <a:lnSpc>
                <a:spcPct val="110000"/>
              </a:lnSpc>
              <a:buNone/>
            </a:pPr>
            <a:endParaRPr lang="nl-NL" dirty="0"/>
          </a:p>
        </p:txBody>
      </p:sp>
      <p:pic>
        <p:nvPicPr>
          <p:cNvPr id="5" name="Graphic 4" descr="Kaart met speld">
            <a:extLst>
              <a:ext uri="{FF2B5EF4-FFF2-40B4-BE49-F238E27FC236}">
                <a16:creationId xmlns:a16="http://schemas.microsoft.com/office/drawing/2014/main" id="{A06B3212-8B24-4951-A09E-18D322F2FD9B}"/>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568124" y="958232"/>
            <a:ext cx="3836475" cy="3836475"/>
          </a:xfrm>
          <a:prstGeom prst="rect">
            <a:avLst/>
          </a:prstGeom>
          <a:ln w="57150" cmpd="thinThick">
            <a:solidFill>
              <a:schemeClr val="bg1">
                <a:lumMod val="50000"/>
              </a:schemeClr>
            </a:solidFill>
            <a:miter lim="800000"/>
          </a:ln>
        </p:spPr>
      </p:pic>
    </p:spTree>
    <p:extLst>
      <p:ext uri="{BB962C8B-B14F-4D97-AF65-F5344CB8AC3E}">
        <p14:creationId xmlns:p14="http://schemas.microsoft.com/office/powerpoint/2010/main" val="364560735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316FE1A-DF76-499F-BB19-7209706DCA81}"/>
              </a:ext>
            </a:extLst>
          </p:cNvPr>
          <p:cNvSpPr>
            <a:spLocks noGrp="1"/>
          </p:cNvSpPr>
          <p:nvPr>
            <p:ph type="title"/>
          </p:nvPr>
        </p:nvSpPr>
        <p:spPr>
          <a:xfrm>
            <a:off x="6094105" y="802955"/>
            <a:ext cx="4977976" cy="1454051"/>
          </a:xfrm>
        </p:spPr>
        <p:txBody>
          <a:bodyPr>
            <a:normAutofit fontScale="90000"/>
          </a:bodyPr>
          <a:lstStyle/>
          <a:p>
            <a:r>
              <a:rPr lang="nl-BE">
                <a:solidFill>
                  <a:srgbClr val="000000"/>
                </a:solidFill>
              </a:rPr>
              <a:t>Aankomst op Technopolis</a:t>
            </a:r>
            <a:endParaRPr lang="LID4096">
              <a:solidFill>
                <a:srgbClr val="000000"/>
              </a:solidFill>
            </a:endParaRPr>
          </a:p>
        </p:txBody>
      </p:sp>
      <p:sp>
        <p:nvSpPr>
          <p:cNvPr id="3" name="Tijdelijke aanduiding voor inhoud 2">
            <a:extLst>
              <a:ext uri="{FF2B5EF4-FFF2-40B4-BE49-F238E27FC236}">
                <a16:creationId xmlns:a16="http://schemas.microsoft.com/office/drawing/2014/main" id="{F8FF93FA-06D2-4BF6-BAFE-359D42971E19}"/>
              </a:ext>
            </a:extLst>
          </p:cNvPr>
          <p:cNvSpPr>
            <a:spLocks noGrp="1"/>
          </p:cNvSpPr>
          <p:nvPr>
            <p:ph idx="1"/>
          </p:nvPr>
        </p:nvSpPr>
        <p:spPr>
          <a:xfrm>
            <a:off x="6094105" y="2164229"/>
            <a:ext cx="4977578" cy="3639289"/>
          </a:xfrm>
        </p:spPr>
        <p:txBody>
          <a:bodyPr anchor="ctr">
            <a:normAutofit fontScale="85000" lnSpcReduction="10000"/>
          </a:bodyPr>
          <a:lstStyle/>
          <a:p>
            <a:pPr marL="457200" indent="-457200">
              <a:buFont typeface="+mj-lt"/>
              <a:buAutoNum type="arabicPeriod" startAt="2"/>
            </a:pPr>
            <a:r>
              <a:rPr lang="nl-NL" sz="1900" b="1" dirty="0">
                <a:solidFill>
                  <a:srgbClr val="000000"/>
                </a:solidFill>
                <a:latin typeface="Calibri" panose="020F0502020204030204" pitchFamily="34" charset="0"/>
                <a:cs typeface="Calibri" panose="020F0502020204030204" pitchFamily="34" charset="0"/>
              </a:rPr>
              <a:t>Temperatuur meten:</a:t>
            </a:r>
          </a:p>
          <a:p>
            <a:pPr lvl="1" eaLnBrk="0" fontAlgn="base" hangingPunct="0">
              <a:spcBef>
                <a:spcPct val="0"/>
              </a:spcBef>
              <a:spcAft>
                <a:spcPct val="0"/>
              </a:spcAft>
              <a:buFont typeface="Wingdings" panose="05000000000000000000" pitchFamily="2" charset="2"/>
              <a:buChar char="q"/>
            </a:pPr>
            <a:r>
              <a:rPr lang="nl-NL" altLang="LID4096" sz="1900" dirty="0">
                <a:solidFill>
                  <a:srgbClr val="000000"/>
                </a:solidFill>
                <a:latin typeface="Calibri" panose="020F0502020204030204" pitchFamily="34" charset="0"/>
                <a:ea typeface="Calibri" panose="020F0502020204030204" pitchFamily="34" charset="0"/>
                <a:cs typeface="Calibri" panose="020F0502020204030204" pitchFamily="34" charset="0"/>
              </a:rPr>
              <a:t>Ontsmet je handen met ontsmettingsgel</a:t>
            </a:r>
            <a:endParaRPr lang="nl-NL" altLang="LID4096" sz="1900" dirty="0">
              <a:solidFill>
                <a:srgbClr val="000000"/>
              </a:solidFill>
              <a:latin typeface="Calibri" panose="020F0502020204030204" pitchFamily="34" charset="0"/>
              <a:cs typeface="Calibri" panose="020F0502020204030204" pitchFamily="34" charset="0"/>
            </a:endParaRPr>
          </a:p>
          <a:p>
            <a:pPr lvl="1" eaLnBrk="0" fontAlgn="base" hangingPunct="0">
              <a:spcBef>
                <a:spcPct val="0"/>
              </a:spcBef>
              <a:spcAft>
                <a:spcPct val="0"/>
              </a:spcAft>
              <a:buFont typeface="Wingdings" panose="05000000000000000000" pitchFamily="2" charset="2"/>
              <a:buChar char="q"/>
            </a:pPr>
            <a:r>
              <a:rPr lang="nl-NL" altLang="LID4096" sz="1900" dirty="0">
                <a:solidFill>
                  <a:srgbClr val="000000"/>
                </a:solidFill>
                <a:latin typeface="Calibri" panose="020F0502020204030204" pitchFamily="34" charset="0"/>
                <a:ea typeface="Calibri" panose="020F0502020204030204" pitchFamily="34" charset="0"/>
                <a:cs typeface="Calibri" panose="020F0502020204030204" pitchFamily="34" charset="0"/>
              </a:rPr>
              <a:t>Ontsmet de thermometer en meet je temperatuur</a:t>
            </a:r>
            <a:endParaRPr lang="nl-NL" altLang="LID4096" sz="1900" dirty="0">
              <a:solidFill>
                <a:srgbClr val="000000"/>
              </a:solidFill>
              <a:latin typeface="Calibri" panose="020F0502020204030204" pitchFamily="34" charset="0"/>
              <a:cs typeface="Calibri" panose="020F0502020204030204" pitchFamily="34" charset="0"/>
            </a:endParaRPr>
          </a:p>
          <a:p>
            <a:pPr lvl="1" eaLnBrk="0" fontAlgn="base" hangingPunct="0">
              <a:spcBef>
                <a:spcPct val="0"/>
              </a:spcBef>
              <a:spcAft>
                <a:spcPct val="0"/>
              </a:spcAft>
              <a:buFont typeface="Wingdings" panose="05000000000000000000" pitchFamily="2" charset="2"/>
              <a:buChar char="q"/>
            </a:pPr>
            <a:r>
              <a:rPr lang="nl-NL" altLang="LID4096" sz="1900" dirty="0">
                <a:solidFill>
                  <a:srgbClr val="000000"/>
                </a:solidFill>
                <a:latin typeface="Calibri" panose="020F0502020204030204" pitchFamily="34" charset="0"/>
                <a:ea typeface="Calibri" panose="020F0502020204030204" pitchFamily="34" charset="0"/>
                <a:cs typeface="Calibri" panose="020F0502020204030204" pitchFamily="34" charset="0"/>
              </a:rPr>
              <a:t>Ontsmet de balpen en noteer de datum, het uur, je naam en je temperatuur op het overzichtsblad</a:t>
            </a:r>
          </a:p>
          <a:p>
            <a:pPr lvl="1" eaLnBrk="0" fontAlgn="base" hangingPunct="0">
              <a:spcBef>
                <a:spcPct val="0"/>
              </a:spcBef>
              <a:spcAft>
                <a:spcPct val="0"/>
              </a:spcAft>
              <a:buFont typeface="Wingdings" panose="05000000000000000000" pitchFamily="2" charset="2"/>
              <a:buChar char="q"/>
            </a:pPr>
            <a:r>
              <a:rPr lang="nl-NL" altLang="LID4096" sz="1900" dirty="0">
                <a:solidFill>
                  <a:srgbClr val="000000"/>
                </a:solidFill>
                <a:latin typeface="Calibri" panose="020F0502020204030204" pitchFamily="34" charset="0"/>
                <a:cs typeface="Calibri" panose="020F0502020204030204" pitchFamily="34" charset="0"/>
              </a:rPr>
              <a:t>Ontsmet nogmaals je handen alvorens verder te gaan</a:t>
            </a:r>
          </a:p>
          <a:p>
            <a:pPr lvl="1" eaLnBrk="0" fontAlgn="base" hangingPunct="0">
              <a:spcBef>
                <a:spcPct val="0"/>
              </a:spcBef>
              <a:spcAft>
                <a:spcPct val="0"/>
              </a:spcAft>
              <a:buFont typeface="Wingdings" panose="05000000000000000000" pitchFamily="2" charset="2"/>
              <a:buChar char="q"/>
            </a:pPr>
            <a:r>
              <a:rPr lang="nl-NL" altLang="LID4096" sz="1900" dirty="0">
                <a:solidFill>
                  <a:srgbClr val="000000"/>
                </a:solidFill>
                <a:latin typeface="Calibri" panose="020F0502020204030204" pitchFamily="34" charset="0"/>
                <a:ea typeface="Calibri" panose="020F0502020204030204" pitchFamily="34" charset="0"/>
                <a:cs typeface="Calibri" panose="020F0502020204030204" pitchFamily="34" charset="0"/>
              </a:rPr>
              <a:t>Bij vaststelling van een temperatuur boven 37,3°C pas je de werkwijze van zieke medewerker toe</a:t>
            </a:r>
            <a:endParaRPr lang="nl-NL" sz="1900" b="1" dirty="0">
              <a:solidFill>
                <a:srgbClr val="000000"/>
              </a:solidFill>
              <a:latin typeface="Calibri" panose="020F0502020204030204" pitchFamily="34" charset="0"/>
              <a:cs typeface="Calibri" panose="020F0502020204030204" pitchFamily="34" charset="0"/>
            </a:endParaRPr>
          </a:p>
        </p:txBody>
      </p:sp>
      <p:pic>
        <p:nvPicPr>
          <p:cNvPr id="36" name="Graphic 35">
            <a:extLst>
              <a:ext uri="{FF2B5EF4-FFF2-40B4-BE49-F238E27FC236}">
                <a16:creationId xmlns:a16="http://schemas.microsoft.com/office/drawing/2014/main" id="{8FB49295-56F5-450B-B2EC-E8C248F21F0C}"/>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450254" y="1629089"/>
            <a:ext cx="3620021" cy="3620021"/>
          </a:xfrm>
          <a:prstGeom prst="rect">
            <a:avLst/>
          </a:prstGeom>
        </p:spPr>
      </p:pic>
    </p:spTree>
    <p:extLst>
      <p:ext uri="{BB962C8B-B14F-4D97-AF65-F5344CB8AC3E}">
        <p14:creationId xmlns:p14="http://schemas.microsoft.com/office/powerpoint/2010/main" val="242786838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BB7F0B8-37DC-46BC-981B-62532509EA70}"/>
              </a:ext>
            </a:extLst>
          </p:cNvPr>
          <p:cNvSpPr>
            <a:spLocks noGrp="1"/>
          </p:cNvSpPr>
          <p:nvPr>
            <p:ph type="title"/>
          </p:nvPr>
        </p:nvSpPr>
        <p:spPr/>
        <p:txBody>
          <a:bodyPr/>
          <a:lstStyle/>
          <a:p>
            <a:r>
              <a:rPr lang="nl-BE" dirty="0"/>
              <a:t>Aankomst bij </a:t>
            </a:r>
            <a:r>
              <a:rPr lang="nl-BE" dirty="0" err="1"/>
              <a:t>technopolis</a:t>
            </a:r>
            <a:endParaRPr lang="LID4096" dirty="0"/>
          </a:p>
        </p:txBody>
      </p:sp>
      <p:sp>
        <p:nvSpPr>
          <p:cNvPr id="3" name="Tijdelijke aanduiding voor inhoud 2">
            <a:extLst>
              <a:ext uri="{FF2B5EF4-FFF2-40B4-BE49-F238E27FC236}">
                <a16:creationId xmlns:a16="http://schemas.microsoft.com/office/drawing/2014/main" id="{8B4B57C4-F76A-42BF-BDD3-36F965E5BD10}"/>
              </a:ext>
            </a:extLst>
          </p:cNvPr>
          <p:cNvSpPr>
            <a:spLocks noGrp="1"/>
          </p:cNvSpPr>
          <p:nvPr>
            <p:ph sz="quarter" idx="13"/>
          </p:nvPr>
        </p:nvSpPr>
        <p:spPr/>
        <p:txBody>
          <a:bodyPr/>
          <a:lstStyle/>
          <a:p>
            <a:pPr marL="457200" indent="-457200">
              <a:buFont typeface="+mj-lt"/>
              <a:buAutoNum type="arabicPeriod" startAt="3"/>
            </a:pPr>
            <a:r>
              <a:rPr lang="nl-BE" dirty="0"/>
              <a:t>Neem een mondmasker</a:t>
            </a:r>
            <a:endParaRPr lang="LID4096" dirty="0"/>
          </a:p>
        </p:txBody>
      </p:sp>
    </p:spTree>
    <p:extLst>
      <p:ext uri="{BB962C8B-B14F-4D97-AF65-F5344CB8AC3E}">
        <p14:creationId xmlns:p14="http://schemas.microsoft.com/office/powerpoint/2010/main" val="362294982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909CC96-7FC1-4AE7-8D4F-DD3B5A390944}"/>
              </a:ext>
            </a:extLst>
          </p:cNvPr>
          <p:cNvSpPr>
            <a:spLocks noGrp="1"/>
          </p:cNvSpPr>
          <p:nvPr>
            <p:ph type="title"/>
          </p:nvPr>
        </p:nvSpPr>
        <p:spPr/>
        <p:txBody>
          <a:bodyPr/>
          <a:lstStyle/>
          <a:p>
            <a:r>
              <a:rPr lang="nl-BE" dirty="0"/>
              <a:t>Aankomst bij </a:t>
            </a:r>
            <a:r>
              <a:rPr lang="nl-BE" dirty="0" err="1"/>
              <a:t>technopolis</a:t>
            </a:r>
            <a:endParaRPr lang="LID4096" dirty="0"/>
          </a:p>
        </p:txBody>
      </p:sp>
      <p:sp>
        <p:nvSpPr>
          <p:cNvPr id="3" name="Tijdelijke aanduiding voor inhoud 2">
            <a:extLst>
              <a:ext uri="{FF2B5EF4-FFF2-40B4-BE49-F238E27FC236}">
                <a16:creationId xmlns:a16="http://schemas.microsoft.com/office/drawing/2014/main" id="{9BC98348-8296-4525-9464-78079B836B88}"/>
              </a:ext>
            </a:extLst>
          </p:cNvPr>
          <p:cNvSpPr>
            <a:spLocks noGrp="1"/>
          </p:cNvSpPr>
          <p:nvPr>
            <p:ph sz="quarter" idx="13"/>
          </p:nvPr>
        </p:nvSpPr>
        <p:spPr/>
        <p:txBody>
          <a:bodyPr/>
          <a:lstStyle/>
          <a:p>
            <a:pPr marL="457200" indent="-457200">
              <a:buFont typeface="+mj-lt"/>
              <a:buAutoNum type="arabicPeriod" startAt="4"/>
            </a:pPr>
            <a:r>
              <a:rPr lang="nl-BE" dirty="0"/>
              <a:t>Ga naar je werkplek</a:t>
            </a:r>
          </a:p>
          <a:p>
            <a:pPr lvl="1"/>
            <a:r>
              <a:rPr lang="nl-BE" dirty="0"/>
              <a:t>Kantoormedewerkers die op het landschap werken, </a:t>
            </a:r>
          </a:p>
          <a:p>
            <a:pPr lvl="2"/>
            <a:r>
              <a:rPr lang="nl-BE" dirty="0"/>
              <a:t>Maken het werkoppervlak schoon met interieurreiniger en een vod (zie copy1 of 2)</a:t>
            </a:r>
          </a:p>
          <a:p>
            <a:pPr lvl="2"/>
            <a:r>
              <a:rPr lang="nl-BE" dirty="0"/>
              <a:t>Start de werkdag </a:t>
            </a:r>
          </a:p>
          <a:p>
            <a:pPr lvl="1"/>
            <a:r>
              <a:rPr lang="nl-BE" dirty="0"/>
              <a:t>WERKPLAATS</a:t>
            </a:r>
          </a:p>
          <a:p>
            <a:pPr lvl="2"/>
            <a:r>
              <a:rPr lang="nl-BE" dirty="0" err="1"/>
              <a:t>MAak</a:t>
            </a:r>
            <a:r>
              <a:rPr lang="nl-BE" dirty="0"/>
              <a:t> HET WERKOPPERVLAK SCHOON MET INTERIEURREINIGER EN EEN VOD (zie schoonmaakhoek)Start de werkdag</a:t>
            </a:r>
            <a:r>
              <a:rPr lang="nl-BE" dirty="0">
                <a:solidFill>
                  <a:srgbClr val="000000"/>
                </a:solidFill>
              </a:rPr>
              <a:t> </a:t>
            </a:r>
            <a:endParaRPr lang="nl-BE" dirty="0">
              <a:solidFill>
                <a:srgbClr val="FF0000"/>
              </a:solidFill>
            </a:endParaRPr>
          </a:p>
        </p:txBody>
      </p:sp>
    </p:spTree>
    <p:extLst>
      <p:ext uri="{BB962C8B-B14F-4D97-AF65-F5344CB8AC3E}">
        <p14:creationId xmlns:p14="http://schemas.microsoft.com/office/powerpoint/2010/main" val="86199063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95250D3-4E38-44E9-96C5-04A5A337F77A}"/>
              </a:ext>
            </a:extLst>
          </p:cNvPr>
          <p:cNvSpPr>
            <a:spLocks noGrp="1"/>
          </p:cNvSpPr>
          <p:nvPr>
            <p:ph type="title"/>
          </p:nvPr>
        </p:nvSpPr>
        <p:spPr/>
        <p:txBody>
          <a:bodyPr/>
          <a:lstStyle/>
          <a:p>
            <a:r>
              <a:rPr lang="nl-BE" dirty="0"/>
              <a:t>Start de werkzaamheden</a:t>
            </a:r>
            <a:endParaRPr lang="LID4096" dirty="0"/>
          </a:p>
        </p:txBody>
      </p:sp>
      <p:sp>
        <p:nvSpPr>
          <p:cNvPr id="3" name="Tijdelijke aanduiding voor inhoud 2">
            <a:extLst>
              <a:ext uri="{FF2B5EF4-FFF2-40B4-BE49-F238E27FC236}">
                <a16:creationId xmlns:a16="http://schemas.microsoft.com/office/drawing/2014/main" id="{7DBF04B1-0E41-4D52-83C6-98F1AE73EDBF}"/>
              </a:ext>
            </a:extLst>
          </p:cNvPr>
          <p:cNvSpPr>
            <a:spLocks noGrp="1"/>
          </p:cNvSpPr>
          <p:nvPr>
            <p:ph sz="quarter" idx="13"/>
          </p:nvPr>
        </p:nvSpPr>
        <p:spPr/>
        <p:txBody>
          <a:bodyPr/>
          <a:lstStyle/>
          <a:p>
            <a:pPr marL="457200" indent="-457200">
              <a:buFont typeface="+mj-lt"/>
              <a:buAutoNum type="arabicPeriod"/>
            </a:pPr>
            <a:r>
              <a:rPr lang="nl-BE" dirty="0"/>
              <a:t>BEZOEKERSRUIMTE</a:t>
            </a:r>
          </a:p>
          <a:p>
            <a:pPr marL="457200" indent="-457200">
              <a:buFont typeface="+mj-lt"/>
              <a:buAutoNum type="arabicPeriod"/>
            </a:pPr>
            <a:r>
              <a:rPr lang="nl-BE" dirty="0"/>
              <a:t>ONTHAAL EN SHOP</a:t>
            </a:r>
            <a:endParaRPr lang="LID4096" dirty="0"/>
          </a:p>
          <a:p>
            <a:pPr marL="457200" indent="-457200">
              <a:buFont typeface="+mj-lt"/>
              <a:buAutoNum type="arabicPeriod"/>
            </a:pPr>
            <a:r>
              <a:rPr lang="nl-BE" dirty="0"/>
              <a:t>restaurant</a:t>
            </a:r>
            <a:endParaRPr lang="LID4096" dirty="0"/>
          </a:p>
        </p:txBody>
      </p:sp>
    </p:spTree>
    <p:extLst>
      <p:ext uri="{BB962C8B-B14F-4D97-AF65-F5344CB8AC3E}">
        <p14:creationId xmlns:p14="http://schemas.microsoft.com/office/powerpoint/2010/main" val="45676558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blipFill>
          <a:blip r:embed="rId2">
            <a:duotone>
              <a:schemeClr val="bg1">
                <a:shade val="48000"/>
                <a:satMod val="110000"/>
                <a:lumMod val="40000"/>
              </a:schemeClr>
              <a:schemeClr val="bg1">
                <a:tint val="90000"/>
                <a:lumMod val="106000"/>
              </a:schemeClr>
            </a:duotone>
          </a:blip>
          <a:stretch/>
        </a:blip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5C0934DB-9F1A-48E6-9566-081FE345ED1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2E886C7D-C382-493B-ADAD-58CB79E7CB3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7537704" y="0"/>
            <a:ext cx="4654296" cy="6858000"/>
          </a:xfrm>
          <a:prstGeom prst="rect">
            <a:avLst/>
          </a:prstGeom>
          <a:gradFill flip="none" rotWithShape="1">
            <a:gsLst>
              <a:gs pos="34000">
                <a:schemeClr val="accent1"/>
              </a:gs>
              <a:gs pos="100000">
                <a:schemeClr val="accent1">
                  <a:lumMod val="60000"/>
                </a:schemeClr>
              </a:gs>
            </a:gsLst>
            <a:lin ang="8100000" scaled="1"/>
            <a:tileRect/>
          </a:gradFill>
          <a:ln>
            <a:noFill/>
          </a:ln>
        </p:spPr>
        <p:style>
          <a:lnRef idx="1">
            <a:schemeClr val="accent1"/>
          </a:lnRef>
          <a:fillRef idx="3">
            <a:schemeClr val="accent1"/>
          </a:fillRef>
          <a:effectRef idx="2">
            <a:schemeClr val="accent1"/>
          </a:effectRef>
          <a:fontRef idx="minor">
            <a:schemeClr val="lt1"/>
          </a:fontRef>
        </p:style>
      </p:sp>
      <p:sp>
        <p:nvSpPr>
          <p:cNvPr id="2" name="Titel 1">
            <a:extLst>
              <a:ext uri="{FF2B5EF4-FFF2-40B4-BE49-F238E27FC236}">
                <a16:creationId xmlns:a16="http://schemas.microsoft.com/office/drawing/2014/main" id="{C3689E2C-EB88-45E2-BBD6-9EBACA8843B0}"/>
              </a:ext>
            </a:extLst>
          </p:cNvPr>
          <p:cNvSpPr>
            <a:spLocks noGrp="1"/>
          </p:cNvSpPr>
          <p:nvPr>
            <p:ph type="title"/>
          </p:nvPr>
        </p:nvSpPr>
        <p:spPr>
          <a:xfrm>
            <a:off x="8375515" y="685800"/>
            <a:ext cx="3103122" cy="5400892"/>
          </a:xfrm>
        </p:spPr>
        <p:txBody>
          <a:bodyPr>
            <a:normAutofit/>
          </a:bodyPr>
          <a:lstStyle/>
          <a:p>
            <a:r>
              <a:rPr lang="nl-BE" sz="4600">
                <a:solidFill>
                  <a:srgbClr val="FFFFFF"/>
                </a:solidFill>
              </a:rPr>
              <a:t>PAUZES EN MIDDAGETEN</a:t>
            </a:r>
            <a:endParaRPr lang="LID4096" sz="4600">
              <a:solidFill>
                <a:srgbClr val="FFFFFF"/>
              </a:solidFill>
            </a:endParaRPr>
          </a:p>
        </p:txBody>
      </p:sp>
      <p:graphicFrame>
        <p:nvGraphicFramePr>
          <p:cNvPr id="5" name="Tijdelijke aanduiding voor inhoud 2">
            <a:extLst>
              <a:ext uri="{FF2B5EF4-FFF2-40B4-BE49-F238E27FC236}">
                <a16:creationId xmlns:a16="http://schemas.microsoft.com/office/drawing/2014/main" id="{972BD24B-8FF7-48A3-A2FE-F4E058D70765}"/>
              </a:ext>
            </a:extLst>
          </p:cNvPr>
          <p:cNvGraphicFramePr>
            <a:graphicFrameLocks noGrp="1"/>
          </p:cNvGraphicFramePr>
          <p:nvPr>
            <p:ph sz="quarter" idx="13"/>
            <p:extLst>
              <p:ext uri="{D42A27DB-BD31-4B8C-83A1-F6EECF244321}">
                <p14:modId xmlns:p14="http://schemas.microsoft.com/office/powerpoint/2010/main" val="2323938372"/>
              </p:ext>
            </p:extLst>
          </p:nvPr>
        </p:nvGraphicFramePr>
        <p:xfrm>
          <a:off x="685800" y="643468"/>
          <a:ext cx="6208437" cy="532870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64773184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blipFill>
          <a:blip r:embed="rId2">
            <a:duotone>
              <a:schemeClr val="bg1">
                <a:shade val="48000"/>
                <a:satMod val="110000"/>
                <a:lumMod val="40000"/>
              </a:schemeClr>
              <a:schemeClr val="bg1">
                <a:tint val="90000"/>
                <a:lumMod val="106000"/>
              </a:schemeClr>
            </a:duotone>
          </a:blip>
          <a:stretch/>
        </a:blip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786DB0F-0B19-4481-8FF5-AB9A09F8FF6A}"/>
              </a:ext>
            </a:extLst>
          </p:cNvPr>
          <p:cNvSpPr>
            <a:spLocks noGrp="1"/>
          </p:cNvSpPr>
          <p:nvPr>
            <p:ph type="title"/>
          </p:nvPr>
        </p:nvSpPr>
        <p:spPr>
          <a:xfrm>
            <a:off x="685801" y="685800"/>
            <a:ext cx="10396882" cy="1151965"/>
          </a:xfrm>
        </p:spPr>
        <p:txBody>
          <a:bodyPr>
            <a:normAutofit/>
          </a:bodyPr>
          <a:lstStyle/>
          <a:p>
            <a:r>
              <a:rPr lang="nl-BE" dirty="0"/>
              <a:t>BETREDEN BEZOEKERSRUIMTE</a:t>
            </a:r>
            <a:endParaRPr lang="LID4096" dirty="0"/>
          </a:p>
        </p:txBody>
      </p:sp>
      <p:graphicFrame>
        <p:nvGraphicFramePr>
          <p:cNvPr id="5" name="Tijdelijke aanduiding voor inhoud 2">
            <a:extLst>
              <a:ext uri="{FF2B5EF4-FFF2-40B4-BE49-F238E27FC236}">
                <a16:creationId xmlns:a16="http://schemas.microsoft.com/office/drawing/2014/main" id="{C35B083A-AB30-4D4E-AE90-D87448728D3F}"/>
              </a:ext>
            </a:extLst>
          </p:cNvPr>
          <p:cNvGraphicFramePr>
            <a:graphicFrameLocks noGrp="1"/>
          </p:cNvGraphicFramePr>
          <p:nvPr>
            <p:ph sz="quarter" idx="13"/>
            <p:extLst>
              <p:ext uri="{D42A27DB-BD31-4B8C-83A1-F6EECF244321}">
                <p14:modId xmlns:p14="http://schemas.microsoft.com/office/powerpoint/2010/main" val="2874657952"/>
              </p:ext>
            </p:extLst>
          </p:nvPr>
        </p:nvGraphicFramePr>
        <p:xfrm>
          <a:off x="685800" y="2063750"/>
          <a:ext cx="10394950" cy="331152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31940018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blipFill>
          <a:blip r:embed="rId2">
            <a:duotone>
              <a:schemeClr val="bg1">
                <a:shade val="48000"/>
                <a:satMod val="110000"/>
                <a:lumMod val="40000"/>
              </a:schemeClr>
              <a:schemeClr val="bg1">
                <a:tint val="90000"/>
                <a:lumMod val="106000"/>
              </a:schemeClr>
            </a:duotone>
          </a:blip>
          <a:stretch/>
        </a:blip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B935B53-E2AC-4524-B24E-5419D50C97DF}"/>
              </a:ext>
            </a:extLst>
          </p:cNvPr>
          <p:cNvSpPr>
            <a:spLocks noGrp="1"/>
          </p:cNvSpPr>
          <p:nvPr>
            <p:ph type="title"/>
          </p:nvPr>
        </p:nvSpPr>
        <p:spPr>
          <a:xfrm>
            <a:off x="685801" y="685800"/>
            <a:ext cx="10396882" cy="1151965"/>
          </a:xfrm>
        </p:spPr>
        <p:txBody>
          <a:bodyPr>
            <a:normAutofit/>
          </a:bodyPr>
          <a:lstStyle/>
          <a:p>
            <a:r>
              <a:rPr lang="nl-BE"/>
              <a:t>TERUG NAAR HUIS</a:t>
            </a:r>
            <a:endParaRPr lang="LID4096"/>
          </a:p>
        </p:txBody>
      </p:sp>
      <p:graphicFrame>
        <p:nvGraphicFramePr>
          <p:cNvPr id="14" name="Tijdelijke aanduiding voor inhoud 2">
            <a:extLst>
              <a:ext uri="{FF2B5EF4-FFF2-40B4-BE49-F238E27FC236}">
                <a16:creationId xmlns:a16="http://schemas.microsoft.com/office/drawing/2014/main" id="{48461FEE-6924-43E2-B58A-DBEB7DE0193C}"/>
              </a:ext>
            </a:extLst>
          </p:cNvPr>
          <p:cNvGraphicFramePr>
            <a:graphicFrameLocks noGrp="1"/>
          </p:cNvGraphicFramePr>
          <p:nvPr>
            <p:ph sz="quarter" idx="13"/>
            <p:extLst>
              <p:ext uri="{D42A27DB-BD31-4B8C-83A1-F6EECF244321}">
                <p14:modId xmlns:p14="http://schemas.microsoft.com/office/powerpoint/2010/main" val="3752776857"/>
              </p:ext>
            </p:extLst>
          </p:nvPr>
        </p:nvGraphicFramePr>
        <p:xfrm>
          <a:off x="685800" y="2063750"/>
          <a:ext cx="10394950" cy="331152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43100115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a:extLst>
              <a:ext uri="{FF2B5EF4-FFF2-40B4-BE49-F238E27FC236}">
                <a16:creationId xmlns:a16="http://schemas.microsoft.com/office/drawing/2014/main" id="{E09CEED7-B795-4F4A-B53B-52F3F94B08F0}"/>
              </a:ext>
            </a:extLst>
          </p:cNvPr>
          <p:cNvSpPr>
            <a:spLocks noGrp="1"/>
          </p:cNvSpPr>
          <p:nvPr>
            <p:ph type="ctrTitle"/>
          </p:nvPr>
        </p:nvSpPr>
        <p:spPr/>
        <p:txBody>
          <a:bodyPr/>
          <a:lstStyle/>
          <a:p>
            <a:r>
              <a:rPr lang="nl-BE" dirty="0" err="1"/>
              <a:t>ALGeMENE</a:t>
            </a:r>
            <a:r>
              <a:rPr lang="nl-BE" dirty="0"/>
              <a:t> REGELS</a:t>
            </a:r>
            <a:endParaRPr lang="LID4096" dirty="0"/>
          </a:p>
        </p:txBody>
      </p:sp>
      <p:sp>
        <p:nvSpPr>
          <p:cNvPr id="5" name="Ondertitel 4">
            <a:extLst>
              <a:ext uri="{FF2B5EF4-FFF2-40B4-BE49-F238E27FC236}">
                <a16:creationId xmlns:a16="http://schemas.microsoft.com/office/drawing/2014/main" id="{F0A2C3F3-ACAB-484B-8611-31B14B25FD72}"/>
              </a:ext>
            </a:extLst>
          </p:cNvPr>
          <p:cNvSpPr>
            <a:spLocks noGrp="1"/>
          </p:cNvSpPr>
          <p:nvPr>
            <p:ph type="subTitle" idx="1"/>
          </p:nvPr>
        </p:nvSpPr>
        <p:spPr/>
        <p:txBody>
          <a:bodyPr/>
          <a:lstStyle/>
          <a:p>
            <a:r>
              <a:rPr lang="nl-BE" dirty="0"/>
              <a:t>STRIKT OP TE VOLGEN</a:t>
            </a:r>
            <a:endParaRPr lang="LID4096" dirty="0"/>
          </a:p>
        </p:txBody>
      </p:sp>
    </p:spTree>
    <p:extLst>
      <p:ext uri="{BB962C8B-B14F-4D97-AF65-F5344CB8AC3E}">
        <p14:creationId xmlns:p14="http://schemas.microsoft.com/office/powerpoint/2010/main" val="396851620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a:blip r:embed="rId3">
            <a:duotone>
              <a:schemeClr val="bg1">
                <a:shade val="48000"/>
                <a:satMod val="110000"/>
                <a:lumMod val="40000"/>
              </a:schemeClr>
              <a:schemeClr val="bg1">
                <a:tint val="90000"/>
                <a:lumMod val="106000"/>
              </a:schemeClr>
            </a:duotone>
          </a:blip>
          <a:stretch/>
        </a:blip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D2605024-D495-44DE-8E2C-7CC6D9DE493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1979952" cy="6644081"/>
          </a:xfrm>
          <a:prstGeom prst="rect">
            <a:avLst/>
          </a:prstGeom>
          <a:ln>
            <a:noFill/>
          </a:ln>
          <a:effectLst>
            <a:outerShdw blurRad="98425" dist="76200" dir="4380000" algn="tl" rotWithShape="0">
              <a:srgbClr val="000000">
                <a:alpha val="68000"/>
              </a:srgbClr>
            </a:outerShdw>
          </a:effectLst>
        </p:spPr>
        <p:style>
          <a:lnRef idx="1">
            <a:schemeClr val="accent1"/>
          </a:lnRef>
          <a:fillRef idx="3">
            <a:schemeClr val="accent1"/>
          </a:fillRef>
          <a:effectRef idx="2">
            <a:schemeClr val="accent1"/>
          </a:effectRef>
          <a:fontRef idx="minor">
            <a:schemeClr val="lt1"/>
          </a:fontRef>
        </p:style>
      </p:sp>
      <p:sp>
        <p:nvSpPr>
          <p:cNvPr id="14" name="Rectangle 13">
            <a:extLst>
              <a:ext uri="{FF2B5EF4-FFF2-40B4-BE49-F238E27FC236}">
                <a16:creationId xmlns:a16="http://schemas.microsoft.com/office/drawing/2014/main" id="{193B4D39-528C-40FB-878B-52DE537FF41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223000" y="135467"/>
            <a:ext cx="5334001" cy="6104466"/>
          </a:xfrm>
          <a:prstGeom prst="rect">
            <a:avLst/>
          </a:prstGeom>
          <a:solidFill>
            <a:schemeClr val="bg1"/>
          </a:solidFill>
          <a:ln w="9525">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25">
            <a:extLst>
              <a:ext uri="{FF2B5EF4-FFF2-40B4-BE49-F238E27FC236}">
                <a16:creationId xmlns:a16="http://schemas.microsoft.com/office/drawing/2014/main" id="{291A952A-0714-40AF-9882-2415CB2411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5397" y="0"/>
            <a:ext cx="11773291" cy="6419514"/>
          </a:xfrm>
          <a:custGeom>
            <a:avLst/>
            <a:gdLst/>
            <a:ahLst/>
            <a:cxnLst/>
            <a:rect l="l" t="t" r="r" b="b"/>
            <a:pathLst>
              <a:path w="11773291" h="6419514">
                <a:moveTo>
                  <a:pt x="11750059" y="0"/>
                </a:moveTo>
                <a:lnTo>
                  <a:pt x="11773291" y="6419514"/>
                </a:lnTo>
                <a:lnTo>
                  <a:pt x="0" y="6411047"/>
                </a:lnTo>
              </a:path>
            </a:pathLst>
          </a:custGeom>
          <a:ln w="82550">
            <a:solidFill>
              <a:schemeClr val="tx1">
                <a:lumMod val="50000"/>
                <a:lumOff val="50000"/>
              </a:schemeClr>
            </a:solidFill>
            <a:miter lim="800000"/>
          </a:ln>
        </p:spPr>
        <p:style>
          <a:lnRef idx="2">
            <a:schemeClr val="accent1"/>
          </a:lnRef>
          <a:fillRef idx="0">
            <a:schemeClr val="accent1"/>
          </a:fillRef>
          <a:effectRef idx="1">
            <a:schemeClr val="accent1"/>
          </a:effectRef>
          <a:fontRef idx="minor">
            <a:schemeClr val="tx1"/>
          </a:fontRef>
        </p:style>
      </p:sp>
      <p:sp>
        <p:nvSpPr>
          <p:cNvPr id="18" name="Rectangle 17">
            <a:extLst>
              <a:ext uri="{FF2B5EF4-FFF2-40B4-BE49-F238E27FC236}">
                <a16:creationId xmlns:a16="http://schemas.microsoft.com/office/drawing/2014/main" id="{8F234F23-3DFE-4A39-8344-1D906E90B8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6094412" cy="6380796"/>
          </a:xfrm>
          <a:prstGeom prst="rect">
            <a:avLst/>
          </a:prstGeom>
          <a:gradFill flip="none" rotWithShape="1">
            <a:gsLst>
              <a:gs pos="34000">
                <a:schemeClr val="accent1"/>
              </a:gs>
              <a:gs pos="100000">
                <a:schemeClr val="accent1">
                  <a:lumMod val="60000"/>
                </a:schemeClr>
              </a:gs>
            </a:gsLst>
            <a:lin ang="8100000" scaled="1"/>
            <a:tileRect/>
          </a:gradFill>
          <a:ln>
            <a:noFill/>
          </a:ln>
        </p:spPr>
        <p:style>
          <a:lnRef idx="1">
            <a:schemeClr val="accent1"/>
          </a:lnRef>
          <a:fillRef idx="3">
            <a:schemeClr val="accent1"/>
          </a:fillRef>
          <a:effectRef idx="2">
            <a:schemeClr val="accent1"/>
          </a:effectRef>
          <a:fontRef idx="minor">
            <a:schemeClr val="lt1"/>
          </a:fontRef>
        </p:style>
      </p:sp>
      <p:sp>
        <p:nvSpPr>
          <p:cNvPr id="2" name="Titel 1">
            <a:extLst>
              <a:ext uri="{FF2B5EF4-FFF2-40B4-BE49-F238E27FC236}">
                <a16:creationId xmlns:a16="http://schemas.microsoft.com/office/drawing/2014/main" id="{B681F8FD-4A66-408B-B793-AE2445E5ED56}"/>
              </a:ext>
            </a:extLst>
          </p:cNvPr>
          <p:cNvSpPr>
            <a:spLocks noGrp="1"/>
          </p:cNvSpPr>
          <p:nvPr>
            <p:ph type="title"/>
          </p:nvPr>
        </p:nvSpPr>
        <p:spPr>
          <a:xfrm>
            <a:off x="685802" y="685800"/>
            <a:ext cx="4949172" cy="1151965"/>
          </a:xfrm>
        </p:spPr>
        <p:txBody>
          <a:bodyPr>
            <a:normAutofit/>
          </a:bodyPr>
          <a:lstStyle/>
          <a:p>
            <a:r>
              <a:rPr lang="nl-BE" sz="3000">
                <a:solidFill>
                  <a:schemeClr val="bg1"/>
                </a:solidFill>
              </a:rPr>
              <a:t>Belangrijkste collectieve beschermingsmaatregelen</a:t>
            </a:r>
            <a:endParaRPr lang="LID4096" sz="3000">
              <a:solidFill>
                <a:schemeClr val="bg1"/>
              </a:solidFill>
            </a:endParaRPr>
          </a:p>
        </p:txBody>
      </p:sp>
      <p:sp>
        <p:nvSpPr>
          <p:cNvPr id="3" name="Tijdelijke aanduiding voor inhoud 2">
            <a:extLst>
              <a:ext uri="{FF2B5EF4-FFF2-40B4-BE49-F238E27FC236}">
                <a16:creationId xmlns:a16="http://schemas.microsoft.com/office/drawing/2014/main" id="{2A03F843-60C8-4E9B-B9B4-D39748D91809}"/>
              </a:ext>
            </a:extLst>
          </p:cNvPr>
          <p:cNvSpPr>
            <a:spLocks noGrp="1"/>
          </p:cNvSpPr>
          <p:nvPr>
            <p:ph idx="1"/>
          </p:nvPr>
        </p:nvSpPr>
        <p:spPr>
          <a:xfrm>
            <a:off x="685802" y="2063396"/>
            <a:ext cx="4949172" cy="3680910"/>
          </a:xfrm>
        </p:spPr>
        <p:txBody>
          <a:bodyPr>
            <a:normAutofit/>
          </a:bodyPr>
          <a:lstStyle/>
          <a:p>
            <a:r>
              <a:rPr lang="nl-BE" dirty="0" err="1">
                <a:solidFill>
                  <a:schemeClr val="bg1"/>
                </a:solidFill>
              </a:rPr>
              <a:t>Social</a:t>
            </a:r>
            <a:r>
              <a:rPr lang="nl-BE" dirty="0">
                <a:solidFill>
                  <a:schemeClr val="bg1"/>
                </a:solidFill>
              </a:rPr>
              <a:t> </a:t>
            </a:r>
            <a:r>
              <a:rPr lang="nl-BE" dirty="0" err="1">
                <a:solidFill>
                  <a:schemeClr val="bg1"/>
                </a:solidFill>
              </a:rPr>
              <a:t>distancing</a:t>
            </a:r>
            <a:endParaRPr lang="nl-BE" dirty="0">
              <a:solidFill>
                <a:schemeClr val="bg1"/>
              </a:solidFill>
            </a:endParaRPr>
          </a:p>
          <a:p>
            <a:r>
              <a:rPr lang="nl-BE" dirty="0">
                <a:solidFill>
                  <a:schemeClr val="bg1"/>
                </a:solidFill>
              </a:rPr>
              <a:t>Handhygiëne</a:t>
            </a:r>
          </a:p>
          <a:p>
            <a:r>
              <a:rPr lang="nl-BE" dirty="0">
                <a:solidFill>
                  <a:schemeClr val="bg1"/>
                </a:solidFill>
              </a:rPr>
              <a:t>hoest en nieshygiëne</a:t>
            </a:r>
          </a:p>
          <a:p>
            <a:endParaRPr lang="LID4096" dirty="0">
              <a:solidFill>
                <a:schemeClr val="bg1"/>
              </a:solidFill>
            </a:endParaRPr>
          </a:p>
        </p:txBody>
      </p:sp>
      <p:pic>
        <p:nvPicPr>
          <p:cNvPr id="4" name="Afbeelding 3">
            <a:extLst>
              <a:ext uri="{FF2B5EF4-FFF2-40B4-BE49-F238E27FC236}">
                <a16:creationId xmlns:a16="http://schemas.microsoft.com/office/drawing/2014/main" id="{F3274F02-3F5B-4CA3-9C39-F0B6FDF849EA}"/>
              </a:ext>
            </a:extLst>
          </p:cNvPr>
          <p:cNvPicPr/>
          <p:nvPr/>
        </p:nvPicPr>
        <p:blipFill rotWithShape="1">
          <a:blip r:embed="rId4"/>
          <a:srcRect l="26473" t="27765" r="39775" b="12470"/>
          <a:stretch/>
        </p:blipFill>
        <p:spPr bwMode="auto">
          <a:xfrm>
            <a:off x="7121724" y="231418"/>
            <a:ext cx="3540914" cy="3526840"/>
          </a:xfrm>
          <a:prstGeom prst="rect">
            <a:avLst/>
          </a:prstGeom>
          <a:ln>
            <a:noFill/>
          </a:ln>
          <a:extLst>
            <a:ext uri="{53640926-AAD7-44D8-BBD7-CCE9431645EC}">
              <a14:shadowObscured xmlns:a14="http://schemas.microsoft.com/office/drawing/2010/main"/>
            </a:ext>
          </a:extLst>
        </p:spPr>
      </p:pic>
      <p:pic>
        <p:nvPicPr>
          <p:cNvPr id="5" name="Afbeelding 4" descr="page9image1897176064">
            <a:extLst>
              <a:ext uri="{FF2B5EF4-FFF2-40B4-BE49-F238E27FC236}">
                <a16:creationId xmlns:a16="http://schemas.microsoft.com/office/drawing/2014/main" id="{955D9634-C416-4DE8-9DB3-1AC3827FBB95}"/>
              </a:ext>
            </a:extLst>
          </p:cNvPr>
          <p:cNvPicPr/>
          <p:nvPr/>
        </p:nvPicPr>
        <p:blipFill>
          <a:blip r:embed="rId5">
            <a:extLst>
              <a:ext uri="{28A0092B-C50C-407E-A947-70E740481C1C}">
                <a14:useLocalDpi xmlns:a14="http://schemas.microsoft.com/office/drawing/2010/main" val="0"/>
              </a:ext>
            </a:extLst>
          </a:blip>
          <a:stretch>
            <a:fillRect/>
          </a:stretch>
        </p:blipFill>
        <p:spPr bwMode="auto">
          <a:xfrm>
            <a:off x="6684473" y="3881700"/>
            <a:ext cx="1782288" cy="2256061"/>
          </a:xfrm>
          <a:prstGeom prst="rect">
            <a:avLst/>
          </a:prstGeom>
          <a:noFill/>
          <a:ln>
            <a:noFill/>
          </a:ln>
        </p:spPr>
      </p:pic>
      <p:pic>
        <p:nvPicPr>
          <p:cNvPr id="7" name="Afbeelding 6" descr="Afbeelding met schermafbeelding&#10;&#10;Automatisch gegenereerde beschrijving">
            <a:extLst>
              <a:ext uri="{FF2B5EF4-FFF2-40B4-BE49-F238E27FC236}">
                <a16:creationId xmlns:a16="http://schemas.microsoft.com/office/drawing/2014/main" id="{3A2942B3-7E53-438E-AD06-914A2032545F}"/>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953903" y="4118793"/>
            <a:ext cx="2509685" cy="1781876"/>
          </a:xfrm>
          <a:prstGeom prst="rect">
            <a:avLst/>
          </a:prstGeom>
          <a:ln>
            <a:noFill/>
          </a:ln>
        </p:spPr>
      </p:pic>
    </p:spTree>
    <p:extLst>
      <p:ext uri="{BB962C8B-B14F-4D97-AF65-F5344CB8AC3E}">
        <p14:creationId xmlns:p14="http://schemas.microsoft.com/office/powerpoint/2010/main" val="326958672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FDED610-07AC-4512-8A15-1DB1D6AC9723}"/>
              </a:ext>
            </a:extLst>
          </p:cNvPr>
          <p:cNvSpPr>
            <a:spLocks noGrp="1"/>
          </p:cNvSpPr>
          <p:nvPr>
            <p:ph type="title"/>
          </p:nvPr>
        </p:nvSpPr>
        <p:spPr/>
        <p:txBody>
          <a:bodyPr/>
          <a:lstStyle/>
          <a:p>
            <a:r>
              <a:rPr lang="nl-BE" dirty="0"/>
              <a:t>EENRICHTINGSVERKEER</a:t>
            </a:r>
            <a:endParaRPr lang="LID4096" dirty="0"/>
          </a:p>
        </p:txBody>
      </p:sp>
      <p:sp>
        <p:nvSpPr>
          <p:cNvPr id="3" name="Tijdelijke aanduiding voor inhoud 2">
            <a:extLst>
              <a:ext uri="{FF2B5EF4-FFF2-40B4-BE49-F238E27FC236}">
                <a16:creationId xmlns:a16="http://schemas.microsoft.com/office/drawing/2014/main" id="{F92E7033-1143-451F-8EE0-1192CDC7334E}"/>
              </a:ext>
            </a:extLst>
          </p:cNvPr>
          <p:cNvSpPr>
            <a:spLocks noGrp="1"/>
          </p:cNvSpPr>
          <p:nvPr>
            <p:ph sz="quarter" idx="13"/>
          </p:nvPr>
        </p:nvSpPr>
        <p:spPr/>
        <p:txBody>
          <a:bodyPr/>
          <a:lstStyle/>
          <a:p>
            <a:r>
              <a:rPr lang="nl-BE" dirty="0"/>
              <a:t>OP VERSCHILLENDE PLAATSEN:</a:t>
            </a:r>
          </a:p>
          <a:p>
            <a:pPr lvl="1"/>
            <a:r>
              <a:rPr lang="nl-BE" dirty="0"/>
              <a:t>Kantoor</a:t>
            </a:r>
          </a:p>
          <a:p>
            <a:pPr lvl="1"/>
            <a:r>
              <a:rPr lang="nl-BE" dirty="0"/>
              <a:t>Bezoekersruimtes</a:t>
            </a:r>
          </a:p>
          <a:p>
            <a:pPr lvl="2"/>
            <a:r>
              <a:rPr lang="nl-BE" dirty="0"/>
              <a:t>Geef hier zeker het voorbeeld naar bezoekers en ga niet tegen de stroom in</a:t>
            </a:r>
          </a:p>
          <a:p>
            <a:r>
              <a:rPr lang="nl-BE" dirty="0"/>
              <a:t>AANGEGEVEN MET PIJLEN EN ANDERE SIGNALISATIE</a:t>
            </a:r>
            <a:endParaRPr lang="LID4096" dirty="0"/>
          </a:p>
        </p:txBody>
      </p:sp>
    </p:spTree>
    <p:extLst>
      <p:ext uri="{BB962C8B-B14F-4D97-AF65-F5344CB8AC3E}">
        <p14:creationId xmlns:p14="http://schemas.microsoft.com/office/powerpoint/2010/main" val="81408254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4A202BA-0509-4CB8-B6F1-D99657DDCCFD}"/>
              </a:ext>
            </a:extLst>
          </p:cNvPr>
          <p:cNvSpPr>
            <a:spLocks noGrp="1"/>
          </p:cNvSpPr>
          <p:nvPr>
            <p:ph type="title"/>
          </p:nvPr>
        </p:nvSpPr>
        <p:spPr/>
        <p:txBody>
          <a:bodyPr/>
          <a:lstStyle/>
          <a:p>
            <a:r>
              <a:rPr lang="nl-BE" dirty="0"/>
              <a:t>verluchting</a:t>
            </a:r>
            <a:endParaRPr lang="LID4096" dirty="0"/>
          </a:p>
        </p:txBody>
      </p:sp>
      <p:sp>
        <p:nvSpPr>
          <p:cNvPr id="3" name="Tijdelijke aanduiding voor inhoud 2">
            <a:extLst>
              <a:ext uri="{FF2B5EF4-FFF2-40B4-BE49-F238E27FC236}">
                <a16:creationId xmlns:a16="http://schemas.microsoft.com/office/drawing/2014/main" id="{F9D9070B-A93A-4AF6-A2EB-FFB9467F70B0}"/>
              </a:ext>
            </a:extLst>
          </p:cNvPr>
          <p:cNvSpPr>
            <a:spLocks noGrp="1"/>
          </p:cNvSpPr>
          <p:nvPr>
            <p:ph sz="quarter" idx="13"/>
          </p:nvPr>
        </p:nvSpPr>
        <p:spPr/>
        <p:txBody>
          <a:bodyPr/>
          <a:lstStyle/>
          <a:p>
            <a:r>
              <a:rPr lang="nl-BE" dirty="0"/>
              <a:t>Open deuren overal</a:t>
            </a:r>
            <a:endParaRPr lang="LID4096" dirty="0"/>
          </a:p>
        </p:txBody>
      </p:sp>
    </p:spTree>
    <p:extLst>
      <p:ext uri="{BB962C8B-B14F-4D97-AF65-F5344CB8AC3E}">
        <p14:creationId xmlns:p14="http://schemas.microsoft.com/office/powerpoint/2010/main" val="259508192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C6E0622-CE0D-4C70-AB68-BC3C85A4423C}"/>
              </a:ext>
            </a:extLst>
          </p:cNvPr>
          <p:cNvSpPr>
            <a:spLocks noGrp="1"/>
          </p:cNvSpPr>
          <p:nvPr>
            <p:ph type="title"/>
          </p:nvPr>
        </p:nvSpPr>
        <p:spPr/>
        <p:txBody>
          <a:bodyPr/>
          <a:lstStyle/>
          <a:p>
            <a:r>
              <a:rPr lang="nl-BE" dirty="0"/>
              <a:t>LIFTGEBRUIKT</a:t>
            </a:r>
            <a:endParaRPr lang="LID4096" dirty="0"/>
          </a:p>
        </p:txBody>
      </p:sp>
      <p:sp>
        <p:nvSpPr>
          <p:cNvPr id="3" name="Tijdelijke aanduiding voor inhoud 2">
            <a:extLst>
              <a:ext uri="{FF2B5EF4-FFF2-40B4-BE49-F238E27FC236}">
                <a16:creationId xmlns:a16="http://schemas.microsoft.com/office/drawing/2014/main" id="{50A6EAC8-30F1-446B-A42A-64B33A757861}"/>
              </a:ext>
            </a:extLst>
          </p:cNvPr>
          <p:cNvSpPr>
            <a:spLocks noGrp="1"/>
          </p:cNvSpPr>
          <p:nvPr>
            <p:ph sz="quarter" idx="13"/>
          </p:nvPr>
        </p:nvSpPr>
        <p:spPr/>
        <p:txBody>
          <a:bodyPr/>
          <a:lstStyle/>
          <a:p>
            <a:r>
              <a:rPr lang="nl-NL" dirty="0"/>
              <a:t>Het gebruik van de liften is verboden behalve in onderstaande gevallen:</a:t>
            </a:r>
          </a:p>
          <a:p>
            <a:pPr lvl="1"/>
            <a:r>
              <a:rPr lang="nl-NL" dirty="0"/>
              <a:t>Zwangerschap</a:t>
            </a:r>
          </a:p>
          <a:p>
            <a:pPr lvl="1"/>
            <a:r>
              <a:rPr lang="nl-NL" dirty="0"/>
              <a:t>Fysieke beperking</a:t>
            </a:r>
          </a:p>
          <a:p>
            <a:pPr lvl="1"/>
            <a:r>
              <a:rPr lang="nl-NL" dirty="0"/>
              <a:t>Zware levering OF VERPLAATSING VAN GOEDEREN NAAR VERSCHILLENDE VERDIEPINGEN</a:t>
            </a:r>
          </a:p>
          <a:p>
            <a:r>
              <a:rPr lang="nl-NL" dirty="0"/>
              <a:t>Indien het gebruik van de lift voor één van bovenstaande gevallen toch nodig is, wordt deze door </a:t>
            </a:r>
            <a:r>
              <a:rPr lang="nl-NL" dirty="0">
                <a:solidFill>
                  <a:srgbClr val="FF0000"/>
                </a:solidFill>
              </a:rPr>
              <a:t>max één persoon </a:t>
            </a:r>
            <a:r>
              <a:rPr lang="nl-NL" dirty="0"/>
              <a:t>tegelijk gebruikt.</a:t>
            </a:r>
          </a:p>
          <a:p>
            <a:endParaRPr lang="LID4096" dirty="0"/>
          </a:p>
        </p:txBody>
      </p:sp>
    </p:spTree>
    <p:extLst>
      <p:ext uri="{BB962C8B-B14F-4D97-AF65-F5344CB8AC3E}">
        <p14:creationId xmlns:p14="http://schemas.microsoft.com/office/powerpoint/2010/main" val="227259772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BB96D6A-D599-435E-AC94-022CDFE27D57}"/>
              </a:ext>
            </a:extLst>
          </p:cNvPr>
          <p:cNvSpPr>
            <a:spLocks noGrp="1"/>
          </p:cNvSpPr>
          <p:nvPr>
            <p:ph type="title"/>
          </p:nvPr>
        </p:nvSpPr>
        <p:spPr/>
        <p:txBody>
          <a:bodyPr/>
          <a:lstStyle/>
          <a:p>
            <a:r>
              <a:rPr lang="nl-BE" dirty="0"/>
              <a:t>Max 1 persoon toegelaten</a:t>
            </a:r>
            <a:endParaRPr lang="LID4096" dirty="0"/>
          </a:p>
        </p:txBody>
      </p:sp>
      <p:sp>
        <p:nvSpPr>
          <p:cNvPr id="3" name="Tijdelijke aanduiding voor inhoud 2">
            <a:extLst>
              <a:ext uri="{FF2B5EF4-FFF2-40B4-BE49-F238E27FC236}">
                <a16:creationId xmlns:a16="http://schemas.microsoft.com/office/drawing/2014/main" id="{70BFBA81-EF99-446B-B2D8-A44A4C53C797}"/>
              </a:ext>
            </a:extLst>
          </p:cNvPr>
          <p:cNvSpPr>
            <a:spLocks noGrp="1"/>
          </p:cNvSpPr>
          <p:nvPr>
            <p:ph sz="quarter" idx="13"/>
          </p:nvPr>
        </p:nvSpPr>
        <p:spPr/>
        <p:txBody>
          <a:bodyPr/>
          <a:lstStyle/>
          <a:p>
            <a:r>
              <a:rPr lang="nl-BE" dirty="0"/>
              <a:t>Specifieke ruimtes = te klein om </a:t>
            </a:r>
            <a:r>
              <a:rPr lang="nl-BE" dirty="0" err="1"/>
              <a:t>social</a:t>
            </a:r>
            <a:r>
              <a:rPr lang="nl-BE" dirty="0"/>
              <a:t> </a:t>
            </a:r>
            <a:r>
              <a:rPr lang="nl-BE" dirty="0" err="1"/>
              <a:t>distancing</a:t>
            </a:r>
            <a:r>
              <a:rPr lang="nl-BE" dirty="0"/>
              <a:t> te garanderen</a:t>
            </a:r>
          </a:p>
          <a:p>
            <a:pPr lvl="1"/>
            <a:r>
              <a:rPr lang="nl-BE" dirty="0"/>
              <a:t>Kleedkamers -1</a:t>
            </a:r>
          </a:p>
          <a:p>
            <a:pPr lvl="1"/>
            <a:r>
              <a:rPr lang="nl-BE" dirty="0"/>
              <a:t>Kleedkamers keuken</a:t>
            </a:r>
          </a:p>
          <a:p>
            <a:pPr lvl="1"/>
            <a:r>
              <a:rPr lang="nl-BE" dirty="0"/>
              <a:t>Individuele kantoren</a:t>
            </a:r>
          </a:p>
          <a:p>
            <a:pPr lvl="1"/>
            <a:r>
              <a:rPr lang="nl-BE"/>
              <a:t>toiletten</a:t>
            </a:r>
            <a:endParaRPr lang="LID4096"/>
          </a:p>
        </p:txBody>
      </p:sp>
    </p:spTree>
    <p:extLst>
      <p:ext uri="{BB962C8B-B14F-4D97-AF65-F5344CB8AC3E}">
        <p14:creationId xmlns:p14="http://schemas.microsoft.com/office/powerpoint/2010/main" val="235860080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blipFill>
          <a:blip r:embed="rId2">
            <a:duotone>
              <a:schemeClr val="bg1">
                <a:shade val="48000"/>
                <a:satMod val="110000"/>
                <a:lumMod val="40000"/>
              </a:schemeClr>
              <a:schemeClr val="bg1">
                <a:tint val="90000"/>
                <a:lumMod val="106000"/>
              </a:schemeClr>
            </a:duotone>
          </a:blip>
          <a:stretch/>
        </a:blip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F87C20A0-BD08-4315-BE42-56F2B41F8F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0B7D5331-B093-4784-99E0-88AFBACF631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4572000"/>
            <a:ext cx="12192000" cy="2286000"/>
          </a:xfrm>
          <a:prstGeom prst="rect">
            <a:avLst/>
          </a:prstGeom>
          <a:gradFill flip="none" rotWithShape="1">
            <a:gsLst>
              <a:gs pos="34000">
                <a:schemeClr val="accent1"/>
              </a:gs>
              <a:gs pos="100000">
                <a:schemeClr val="accent1">
                  <a:lumMod val="60000"/>
                </a:schemeClr>
              </a:gs>
            </a:gsLst>
            <a:lin ang="8100000" scaled="1"/>
            <a:tileRect/>
          </a:gradFill>
          <a:ln>
            <a:noFill/>
          </a:ln>
        </p:spPr>
        <p:style>
          <a:lnRef idx="1">
            <a:schemeClr val="accent1"/>
          </a:lnRef>
          <a:fillRef idx="3">
            <a:schemeClr val="accent1"/>
          </a:fillRef>
          <a:effectRef idx="2">
            <a:schemeClr val="accent1"/>
          </a:effectRef>
          <a:fontRef idx="minor">
            <a:schemeClr val="lt1"/>
          </a:fontRef>
        </p:style>
      </p:sp>
      <p:sp>
        <p:nvSpPr>
          <p:cNvPr id="2" name="Titel 1">
            <a:extLst>
              <a:ext uri="{FF2B5EF4-FFF2-40B4-BE49-F238E27FC236}">
                <a16:creationId xmlns:a16="http://schemas.microsoft.com/office/drawing/2014/main" id="{22CCD326-EC99-402D-939B-4E8C89C91440}"/>
              </a:ext>
            </a:extLst>
          </p:cNvPr>
          <p:cNvSpPr>
            <a:spLocks noGrp="1"/>
          </p:cNvSpPr>
          <p:nvPr>
            <p:ph type="title"/>
          </p:nvPr>
        </p:nvSpPr>
        <p:spPr>
          <a:xfrm>
            <a:off x="685800" y="4945678"/>
            <a:ext cx="10792837" cy="1151965"/>
          </a:xfrm>
        </p:spPr>
        <p:txBody>
          <a:bodyPr>
            <a:normAutofit/>
          </a:bodyPr>
          <a:lstStyle/>
          <a:p>
            <a:r>
              <a:rPr lang="nl-BE">
                <a:solidFill>
                  <a:srgbClr val="FFFFFF"/>
                </a:solidFill>
              </a:rPr>
              <a:t>vergaderzalen</a:t>
            </a:r>
            <a:endParaRPr lang="LID4096">
              <a:solidFill>
                <a:srgbClr val="FFFFFF"/>
              </a:solidFill>
            </a:endParaRPr>
          </a:p>
        </p:txBody>
      </p:sp>
      <p:sp>
        <p:nvSpPr>
          <p:cNvPr id="3" name="Tijdelijke aanduiding voor inhoud 2">
            <a:extLst>
              <a:ext uri="{FF2B5EF4-FFF2-40B4-BE49-F238E27FC236}">
                <a16:creationId xmlns:a16="http://schemas.microsoft.com/office/drawing/2014/main" id="{37A9FE08-1706-4DBA-9085-01DCCEFE57AD}"/>
              </a:ext>
            </a:extLst>
          </p:cNvPr>
          <p:cNvSpPr>
            <a:spLocks noGrp="1"/>
          </p:cNvSpPr>
          <p:nvPr>
            <p:ph sz="quarter" idx="13"/>
          </p:nvPr>
        </p:nvSpPr>
        <p:spPr>
          <a:xfrm>
            <a:off x="6092190" y="674369"/>
            <a:ext cx="5386447" cy="3510952"/>
          </a:xfrm>
        </p:spPr>
        <p:txBody>
          <a:bodyPr anchor="t">
            <a:normAutofit/>
          </a:bodyPr>
          <a:lstStyle/>
          <a:p>
            <a:r>
              <a:rPr lang="nl-BE" dirty="0"/>
              <a:t>Vergaderingen =&gt; teams</a:t>
            </a:r>
          </a:p>
          <a:p>
            <a:r>
              <a:rPr lang="nl-BE" dirty="0"/>
              <a:t>Vergaderingen op TECHNOPOLIS niet langer dan 1 uur:</a:t>
            </a:r>
          </a:p>
          <a:p>
            <a:r>
              <a:rPr lang="nl-NL" dirty="0"/>
              <a:t>Vergaderingen meer dan 4 personen </a:t>
            </a:r>
          </a:p>
          <a:p>
            <a:pPr lvl="1"/>
            <a:r>
              <a:rPr lang="nl-NL" dirty="0"/>
              <a:t>Ampère en ontdekhoek </a:t>
            </a:r>
          </a:p>
          <a:p>
            <a:endParaRPr lang="nl-BE" dirty="0"/>
          </a:p>
          <a:p>
            <a:pPr lvl="1"/>
            <a:endParaRPr lang="nl-BE" dirty="0"/>
          </a:p>
          <a:p>
            <a:pPr lvl="1"/>
            <a:endParaRPr lang="LID4096" dirty="0"/>
          </a:p>
        </p:txBody>
      </p:sp>
      <p:graphicFrame>
        <p:nvGraphicFramePr>
          <p:cNvPr id="4" name="Tabel 3">
            <a:extLst>
              <a:ext uri="{FF2B5EF4-FFF2-40B4-BE49-F238E27FC236}">
                <a16:creationId xmlns:a16="http://schemas.microsoft.com/office/drawing/2014/main" id="{4FF14FE2-3609-4C53-A1A5-2BF00BFF9709}"/>
              </a:ext>
            </a:extLst>
          </p:cNvPr>
          <p:cNvGraphicFramePr>
            <a:graphicFrameLocks noGrp="1"/>
          </p:cNvGraphicFramePr>
          <p:nvPr>
            <p:extLst>
              <p:ext uri="{D42A27DB-BD31-4B8C-83A1-F6EECF244321}">
                <p14:modId xmlns:p14="http://schemas.microsoft.com/office/powerpoint/2010/main" val="3368075891"/>
              </p:ext>
            </p:extLst>
          </p:nvPr>
        </p:nvGraphicFramePr>
        <p:xfrm>
          <a:off x="860805" y="674369"/>
          <a:ext cx="4644902" cy="3585666"/>
        </p:xfrm>
        <a:graphic>
          <a:graphicData uri="http://schemas.openxmlformats.org/drawingml/2006/table">
            <a:tbl>
              <a:tblPr firstRow="1" firstCol="1" bandRow="1">
                <a:tableStyleId>{5C22544A-7EE6-4342-B048-85BDC9FD1C3A}</a:tableStyleId>
              </a:tblPr>
              <a:tblGrid>
                <a:gridCol w="2233218">
                  <a:extLst>
                    <a:ext uri="{9D8B030D-6E8A-4147-A177-3AD203B41FA5}">
                      <a16:colId xmlns:a16="http://schemas.microsoft.com/office/drawing/2014/main" val="568314789"/>
                    </a:ext>
                  </a:extLst>
                </a:gridCol>
                <a:gridCol w="2411684">
                  <a:extLst>
                    <a:ext uri="{9D8B030D-6E8A-4147-A177-3AD203B41FA5}">
                      <a16:colId xmlns:a16="http://schemas.microsoft.com/office/drawing/2014/main" val="3016625369"/>
                    </a:ext>
                  </a:extLst>
                </a:gridCol>
              </a:tblGrid>
              <a:tr h="1253836">
                <a:tc>
                  <a:txBody>
                    <a:bodyPr/>
                    <a:lstStyle/>
                    <a:p>
                      <a:pPr algn="l" fontAlgn="t">
                        <a:spcBef>
                          <a:spcPts val="0"/>
                        </a:spcBef>
                        <a:spcAft>
                          <a:spcPts val="0"/>
                        </a:spcAft>
                      </a:pPr>
                      <a:r>
                        <a:rPr lang="nl-NL" sz="2600" b="0" u="none" strike="noStrike">
                          <a:effectLst/>
                        </a:rPr>
                        <a:t>Vergaderzaal</a:t>
                      </a:r>
                      <a:endParaRPr lang="nl-NL" sz="3900" b="0" i="0" u="none" strike="noStrike">
                        <a:effectLst/>
                        <a:latin typeface="Arial" panose="020B0604020202020204" pitchFamily="34" charset="0"/>
                      </a:endParaRPr>
                    </a:p>
                  </a:txBody>
                  <a:tcPr marL="144944" marR="144944" marT="20132" marB="0"/>
                </a:tc>
                <a:tc>
                  <a:txBody>
                    <a:bodyPr/>
                    <a:lstStyle/>
                    <a:p>
                      <a:pPr algn="l" fontAlgn="t">
                        <a:spcBef>
                          <a:spcPts val="0"/>
                        </a:spcBef>
                        <a:spcAft>
                          <a:spcPts val="0"/>
                        </a:spcAft>
                      </a:pPr>
                      <a:r>
                        <a:rPr lang="nl-NL" sz="2600" b="0" u="none" strike="noStrike">
                          <a:effectLst/>
                        </a:rPr>
                        <a:t>Max aantal personen per vergadering</a:t>
                      </a:r>
                      <a:endParaRPr lang="nl-NL" sz="3900" b="0" i="0" u="none" strike="noStrike">
                        <a:effectLst/>
                        <a:latin typeface="Arial" panose="020B0604020202020204" pitchFamily="34" charset="0"/>
                      </a:endParaRPr>
                    </a:p>
                  </a:txBody>
                  <a:tcPr marL="144944" marR="144944" marT="20132" marB="0"/>
                </a:tc>
                <a:extLst>
                  <a:ext uri="{0D108BD9-81ED-4DB2-BD59-A6C34878D82A}">
                    <a16:rowId xmlns:a16="http://schemas.microsoft.com/office/drawing/2014/main" val="920151475"/>
                  </a:ext>
                </a:extLst>
              </a:tr>
              <a:tr h="466366">
                <a:tc>
                  <a:txBody>
                    <a:bodyPr/>
                    <a:lstStyle/>
                    <a:p>
                      <a:pPr algn="l" fontAlgn="t">
                        <a:spcBef>
                          <a:spcPts val="0"/>
                        </a:spcBef>
                        <a:spcAft>
                          <a:spcPts val="0"/>
                        </a:spcAft>
                      </a:pPr>
                      <a:r>
                        <a:rPr lang="nl-NL" sz="2600" b="0" u="none" strike="noStrike">
                          <a:effectLst/>
                        </a:rPr>
                        <a:t>Gauss</a:t>
                      </a:r>
                      <a:endParaRPr lang="nl-NL" sz="3900" b="0" i="0" u="none" strike="noStrike">
                        <a:effectLst/>
                        <a:latin typeface="Arial" panose="020B0604020202020204" pitchFamily="34" charset="0"/>
                      </a:endParaRPr>
                    </a:p>
                  </a:txBody>
                  <a:tcPr marL="144944" marR="144944" marT="20132" marB="0"/>
                </a:tc>
                <a:tc>
                  <a:txBody>
                    <a:bodyPr/>
                    <a:lstStyle/>
                    <a:p>
                      <a:pPr algn="l" fontAlgn="t">
                        <a:spcBef>
                          <a:spcPts val="0"/>
                        </a:spcBef>
                        <a:spcAft>
                          <a:spcPts val="0"/>
                        </a:spcAft>
                      </a:pPr>
                      <a:r>
                        <a:rPr lang="nl-NL" sz="2600" b="0" u="none" strike="noStrike">
                          <a:effectLst/>
                        </a:rPr>
                        <a:t>3</a:t>
                      </a:r>
                      <a:endParaRPr lang="nl-NL" sz="3900" b="0" i="0" u="none" strike="noStrike">
                        <a:effectLst/>
                        <a:latin typeface="Arial" panose="020B0604020202020204" pitchFamily="34" charset="0"/>
                      </a:endParaRPr>
                    </a:p>
                  </a:txBody>
                  <a:tcPr marL="144944" marR="144944" marT="20132" marB="0"/>
                </a:tc>
                <a:extLst>
                  <a:ext uri="{0D108BD9-81ED-4DB2-BD59-A6C34878D82A}">
                    <a16:rowId xmlns:a16="http://schemas.microsoft.com/office/drawing/2014/main" val="2351077636"/>
                  </a:ext>
                </a:extLst>
              </a:tr>
              <a:tr h="466366">
                <a:tc>
                  <a:txBody>
                    <a:bodyPr/>
                    <a:lstStyle/>
                    <a:p>
                      <a:pPr algn="l" fontAlgn="t">
                        <a:spcBef>
                          <a:spcPts val="0"/>
                        </a:spcBef>
                        <a:spcAft>
                          <a:spcPts val="0"/>
                        </a:spcAft>
                      </a:pPr>
                      <a:r>
                        <a:rPr lang="nl-NL" sz="2600" b="0" u="none" strike="noStrike">
                          <a:effectLst/>
                        </a:rPr>
                        <a:t>Kelvin</a:t>
                      </a:r>
                      <a:endParaRPr lang="nl-NL" sz="3900" b="0" i="0" u="none" strike="noStrike">
                        <a:effectLst/>
                        <a:latin typeface="Arial" panose="020B0604020202020204" pitchFamily="34" charset="0"/>
                      </a:endParaRPr>
                    </a:p>
                  </a:txBody>
                  <a:tcPr marL="144944" marR="144944" marT="20132" marB="0"/>
                </a:tc>
                <a:tc>
                  <a:txBody>
                    <a:bodyPr/>
                    <a:lstStyle/>
                    <a:p>
                      <a:pPr algn="l" fontAlgn="t">
                        <a:spcBef>
                          <a:spcPts val="0"/>
                        </a:spcBef>
                        <a:spcAft>
                          <a:spcPts val="0"/>
                        </a:spcAft>
                      </a:pPr>
                      <a:r>
                        <a:rPr lang="nl-NL" sz="2600" b="0" u="none" strike="noStrike">
                          <a:effectLst/>
                        </a:rPr>
                        <a:t>4</a:t>
                      </a:r>
                      <a:endParaRPr lang="nl-NL" sz="3900" b="0" i="0" u="none" strike="noStrike">
                        <a:effectLst/>
                        <a:latin typeface="Arial" panose="020B0604020202020204" pitchFamily="34" charset="0"/>
                      </a:endParaRPr>
                    </a:p>
                  </a:txBody>
                  <a:tcPr marL="144944" marR="144944" marT="20132" marB="0"/>
                </a:tc>
                <a:extLst>
                  <a:ext uri="{0D108BD9-81ED-4DB2-BD59-A6C34878D82A}">
                    <a16:rowId xmlns:a16="http://schemas.microsoft.com/office/drawing/2014/main" val="2804927599"/>
                  </a:ext>
                </a:extLst>
              </a:tr>
              <a:tr h="466366">
                <a:tc>
                  <a:txBody>
                    <a:bodyPr/>
                    <a:lstStyle/>
                    <a:p>
                      <a:pPr algn="l" fontAlgn="t">
                        <a:spcBef>
                          <a:spcPts val="0"/>
                        </a:spcBef>
                        <a:spcAft>
                          <a:spcPts val="0"/>
                        </a:spcAft>
                      </a:pPr>
                      <a:r>
                        <a:rPr lang="nl-NL" sz="2600" b="0" u="none" strike="noStrike">
                          <a:effectLst/>
                        </a:rPr>
                        <a:t>Farad</a:t>
                      </a:r>
                      <a:endParaRPr lang="nl-NL" sz="3900" b="0" i="0" u="none" strike="noStrike">
                        <a:effectLst/>
                        <a:latin typeface="Arial" panose="020B0604020202020204" pitchFamily="34" charset="0"/>
                      </a:endParaRPr>
                    </a:p>
                  </a:txBody>
                  <a:tcPr marL="144944" marR="144944" marT="20132" marB="0"/>
                </a:tc>
                <a:tc>
                  <a:txBody>
                    <a:bodyPr/>
                    <a:lstStyle/>
                    <a:p>
                      <a:pPr algn="l" fontAlgn="t">
                        <a:spcBef>
                          <a:spcPts val="0"/>
                        </a:spcBef>
                        <a:spcAft>
                          <a:spcPts val="0"/>
                        </a:spcAft>
                      </a:pPr>
                      <a:r>
                        <a:rPr lang="nl-NL" sz="2600" b="0" u="none" strike="noStrike">
                          <a:effectLst/>
                        </a:rPr>
                        <a:t>5</a:t>
                      </a:r>
                      <a:endParaRPr lang="nl-NL" sz="3900" b="0" i="0" u="none" strike="noStrike">
                        <a:effectLst/>
                        <a:latin typeface="Arial" panose="020B0604020202020204" pitchFamily="34" charset="0"/>
                      </a:endParaRPr>
                    </a:p>
                  </a:txBody>
                  <a:tcPr marL="144944" marR="144944" marT="20132" marB="0"/>
                </a:tc>
                <a:extLst>
                  <a:ext uri="{0D108BD9-81ED-4DB2-BD59-A6C34878D82A}">
                    <a16:rowId xmlns:a16="http://schemas.microsoft.com/office/drawing/2014/main" val="2839021066"/>
                  </a:ext>
                </a:extLst>
              </a:tr>
              <a:tr h="466366">
                <a:tc>
                  <a:txBody>
                    <a:bodyPr/>
                    <a:lstStyle/>
                    <a:p>
                      <a:pPr algn="l" fontAlgn="t">
                        <a:spcBef>
                          <a:spcPts val="0"/>
                        </a:spcBef>
                        <a:spcAft>
                          <a:spcPts val="0"/>
                        </a:spcAft>
                      </a:pPr>
                      <a:r>
                        <a:rPr lang="nl-NL" sz="2600" b="0" u="none" strike="noStrike">
                          <a:effectLst/>
                        </a:rPr>
                        <a:t>Decibel</a:t>
                      </a:r>
                      <a:endParaRPr lang="nl-NL" sz="3900" b="0" i="0" u="none" strike="noStrike">
                        <a:effectLst/>
                        <a:latin typeface="Arial" panose="020B0604020202020204" pitchFamily="34" charset="0"/>
                      </a:endParaRPr>
                    </a:p>
                  </a:txBody>
                  <a:tcPr marL="144944" marR="144944" marT="20132" marB="0"/>
                </a:tc>
                <a:tc>
                  <a:txBody>
                    <a:bodyPr/>
                    <a:lstStyle/>
                    <a:p>
                      <a:pPr algn="l" fontAlgn="t">
                        <a:spcBef>
                          <a:spcPts val="0"/>
                        </a:spcBef>
                        <a:spcAft>
                          <a:spcPts val="0"/>
                        </a:spcAft>
                      </a:pPr>
                      <a:r>
                        <a:rPr lang="nl-NL" sz="2600" b="0" u="none" strike="noStrike">
                          <a:effectLst/>
                        </a:rPr>
                        <a:t>3</a:t>
                      </a:r>
                      <a:endParaRPr lang="nl-NL" sz="3900" b="0" i="0" u="none" strike="noStrike">
                        <a:effectLst/>
                        <a:latin typeface="Arial" panose="020B0604020202020204" pitchFamily="34" charset="0"/>
                      </a:endParaRPr>
                    </a:p>
                  </a:txBody>
                  <a:tcPr marL="144944" marR="144944" marT="20132" marB="0"/>
                </a:tc>
                <a:extLst>
                  <a:ext uri="{0D108BD9-81ED-4DB2-BD59-A6C34878D82A}">
                    <a16:rowId xmlns:a16="http://schemas.microsoft.com/office/drawing/2014/main" val="620771964"/>
                  </a:ext>
                </a:extLst>
              </a:tr>
              <a:tr h="466366">
                <a:tc>
                  <a:txBody>
                    <a:bodyPr/>
                    <a:lstStyle/>
                    <a:p>
                      <a:pPr algn="l" fontAlgn="t">
                        <a:spcBef>
                          <a:spcPts val="0"/>
                        </a:spcBef>
                        <a:spcAft>
                          <a:spcPts val="0"/>
                        </a:spcAft>
                      </a:pPr>
                      <a:r>
                        <a:rPr lang="nl-NL" sz="2600" b="0" u="none" strike="noStrike">
                          <a:effectLst/>
                        </a:rPr>
                        <a:t>Newton</a:t>
                      </a:r>
                      <a:endParaRPr lang="nl-NL" sz="3900" b="0" i="0" u="none" strike="noStrike">
                        <a:effectLst/>
                        <a:latin typeface="Arial" panose="020B0604020202020204" pitchFamily="34" charset="0"/>
                      </a:endParaRPr>
                    </a:p>
                  </a:txBody>
                  <a:tcPr marL="144944" marR="144944" marT="20132" marB="0"/>
                </a:tc>
                <a:tc>
                  <a:txBody>
                    <a:bodyPr/>
                    <a:lstStyle/>
                    <a:p>
                      <a:pPr algn="l" fontAlgn="t">
                        <a:spcBef>
                          <a:spcPts val="0"/>
                        </a:spcBef>
                        <a:spcAft>
                          <a:spcPts val="0"/>
                        </a:spcAft>
                      </a:pPr>
                      <a:r>
                        <a:rPr lang="nl-NL" sz="2600" b="0" u="none" strike="noStrike">
                          <a:effectLst/>
                        </a:rPr>
                        <a:t>3</a:t>
                      </a:r>
                      <a:endParaRPr lang="nl-NL" sz="3900" b="0" i="0" u="none" strike="noStrike">
                        <a:effectLst/>
                        <a:latin typeface="Arial" panose="020B0604020202020204" pitchFamily="34" charset="0"/>
                      </a:endParaRPr>
                    </a:p>
                  </a:txBody>
                  <a:tcPr marL="144944" marR="144944" marT="20132" marB="0"/>
                </a:tc>
                <a:extLst>
                  <a:ext uri="{0D108BD9-81ED-4DB2-BD59-A6C34878D82A}">
                    <a16:rowId xmlns:a16="http://schemas.microsoft.com/office/drawing/2014/main" val="2775203373"/>
                  </a:ext>
                </a:extLst>
              </a:tr>
            </a:tbl>
          </a:graphicData>
        </a:graphic>
      </p:graphicFrame>
    </p:spTree>
    <p:extLst>
      <p:ext uri="{BB962C8B-B14F-4D97-AF65-F5344CB8AC3E}">
        <p14:creationId xmlns:p14="http://schemas.microsoft.com/office/powerpoint/2010/main" val="302090339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2F5CBE4-8E74-4FF6-9994-075A5703FCB7}"/>
              </a:ext>
            </a:extLst>
          </p:cNvPr>
          <p:cNvSpPr>
            <a:spLocks noGrp="1"/>
          </p:cNvSpPr>
          <p:nvPr>
            <p:ph type="title"/>
          </p:nvPr>
        </p:nvSpPr>
        <p:spPr/>
        <p:txBody>
          <a:bodyPr/>
          <a:lstStyle/>
          <a:p>
            <a:r>
              <a:rPr lang="nl-BE" dirty="0"/>
              <a:t>Zieke medewerker</a:t>
            </a:r>
            <a:endParaRPr lang="LID4096" dirty="0"/>
          </a:p>
        </p:txBody>
      </p:sp>
      <p:sp>
        <p:nvSpPr>
          <p:cNvPr id="3" name="Tijdelijke aanduiding voor inhoud 2">
            <a:extLst>
              <a:ext uri="{FF2B5EF4-FFF2-40B4-BE49-F238E27FC236}">
                <a16:creationId xmlns:a16="http://schemas.microsoft.com/office/drawing/2014/main" id="{B7AD93E3-223B-4842-9347-1FFE3FD08373}"/>
              </a:ext>
            </a:extLst>
          </p:cNvPr>
          <p:cNvSpPr>
            <a:spLocks noGrp="1"/>
          </p:cNvSpPr>
          <p:nvPr>
            <p:ph sz="quarter" idx="13"/>
          </p:nvPr>
        </p:nvSpPr>
        <p:spPr/>
        <p:txBody>
          <a:bodyPr>
            <a:normAutofit fontScale="85000" lnSpcReduction="10000"/>
          </a:bodyPr>
          <a:lstStyle/>
          <a:p>
            <a:pPr marL="457200" indent="-457200">
              <a:buFont typeface="+mj-lt"/>
              <a:buAutoNum type="arabicPeriod"/>
            </a:pPr>
            <a:r>
              <a:rPr lang="nl-BE" dirty="0"/>
              <a:t>Die zichzelf kan verplaatsen:</a:t>
            </a:r>
          </a:p>
          <a:p>
            <a:pPr lvl="0"/>
            <a:r>
              <a:rPr lang="nl-NL" dirty="0">
                <a:latin typeface="Calibri" panose="020F0502020204030204" pitchFamily="34" charset="0"/>
                <a:cs typeface="Calibri" panose="020F0502020204030204" pitchFamily="34" charset="0"/>
              </a:rPr>
              <a:t>Wast zijn handen</a:t>
            </a:r>
            <a:endParaRPr lang="nl-NL" sz="2400" dirty="0">
              <a:latin typeface="Calibri" panose="020F0502020204030204" pitchFamily="34" charset="0"/>
              <a:cs typeface="Calibri" panose="020F0502020204030204" pitchFamily="34" charset="0"/>
            </a:endParaRPr>
          </a:p>
          <a:p>
            <a:pPr lvl="0"/>
            <a:r>
              <a:rPr lang="nl-NL" dirty="0">
                <a:latin typeface="Calibri" panose="020F0502020204030204" pitchFamily="34" charset="0"/>
                <a:cs typeface="Calibri" panose="020F0502020204030204" pitchFamily="34" charset="0"/>
              </a:rPr>
              <a:t>Zet een mondmasker op</a:t>
            </a:r>
            <a:endParaRPr lang="nl-NL" sz="2400" dirty="0">
              <a:latin typeface="Calibri" panose="020F0502020204030204" pitchFamily="34" charset="0"/>
              <a:cs typeface="Calibri" panose="020F0502020204030204" pitchFamily="34" charset="0"/>
            </a:endParaRPr>
          </a:p>
          <a:p>
            <a:pPr lvl="0"/>
            <a:r>
              <a:rPr lang="nl-NL" dirty="0">
                <a:latin typeface="Calibri" panose="020F0502020204030204" pitchFamily="34" charset="0"/>
                <a:cs typeface="Calibri" panose="020F0502020204030204" pitchFamily="34" charset="0"/>
              </a:rPr>
              <a:t>Verzamelt zijn spullen</a:t>
            </a:r>
            <a:endParaRPr lang="nl-NL" sz="2400" dirty="0">
              <a:latin typeface="Calibri" panose="020F0502020204030204" pitchFamily="34" charset="0"/>
              <a:cs typeface="Calibri" panose="020F0502020204030204" pitchFamily="34" charset="0"/>
            </a:endParaRPr>
          </a:p>
          <a:p>
            <a:pPr lvl="0"/>
            <a:r>
              <a:rPr lang="nl-NL" dirty="0">
                <a:latin typeface="Calibri" panose="020F0502020204030204" pitchFamily="34" charset="0"/>
                <a:cs typeface="Calibri" panose="020F0502020204030204" pitchFamily="34" charset="0"/>
              </a:rPr>
              <a:t>Gaat naar buiten en verwittigd telefonisch de Dagverantwoordelijke en/of zijn leidinggevende.</a:t>
            </a:r>
          </a:p>
          <a:p>
            <a:pPr lvl="0"/>
            <a:r>
              <a:rPr lang="nl-NL" dirty="0">
                <a:latin typeface="Calibri" panose="020F0502020204030204" pitchFamily="34" charset="0"/>
                <a:cs typeface="Calibri" panose="020F0502020204030204" pitchFamily="34" charset="0"/>
              </a:rPr>
              <a:t>Verwittigt Bij thuiskomst telefonisch de dokter en volgt het advies van de dokter op. </a:t>
            </a:r>
            <a:endParaRPr lang="nl-NL" sz="2400" dirty="0">
              <a:latin typeface="Calibri" panose="020F0502020204030204" pitchFamily="34" charset="0"/>
              <a:cs typeface="Calibri" panose="020F0502020204030204" pitchFamily="34" charset="0"/>
            </a:endParaRPr>
          </a:p>
          <a:p>
            <a:pPr lvl="0"/>
            <a:r>
              <a:rPr lang="nl-NL" dirty="0">
                <a:latin typeface="Calibri" panose="020F0502020204030204" pitchFamily="34" charset="0"/>
                <a:cs typeface="Calibri" panose="020F0502020204030204" pitchFamily="34" charset="0"/>
              </a:rPr>
              <a:t>Verwittigt HR en leidinggevende telefonisch of per mail van de verdere acties of adviezen van de dokter.</a:t>
            </a:r>
            <a:endParaRPr lang="nl-NL" sz="24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58562301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A643085-FA4D-466E-BD15-6F5B3E481AFA}"/>
              </a:ext>
            </a:extLst>
          </p:cNvPr>
          <p:cNvSpPr>
            <a:spLocks noGrp="1"/>
          </p:cNvSpPr>
          <p:nvPr>
            <p:ph type="title"/>
          </p:nvPr>
        </p:nvSpPr>
        <p:spPr/>
        <p:txBody>
          <a:bodyPr/>
          <a:lstStyle/>
          <a:p>
            <a:r>
              <a:rPr lang="nl-BE" dirty="0"/>
              <a:t>Zieke medewerker</a:t>
            </a:r>
            <a:endParaRPr lang="LID4096" dirty="0"/>
          </a:p>
        </p:txBody>
      </p:sp>
      <p:sp>
        <p:nvSpPr>
          <p:cNvPr id="3" name="Tijdelijke aanduiding voor inhoud 2">
            <a:extLst>
              <a:ext uri="{FF2B5EF4-FFF2-40B4-BE49-F238E27FC236}">
                <a16:creationId xmlns:a16="http://schemas.microsoft.com/office/drawing/2014/main" id="{0C24269F-4F88-4651-A6BA-1BEA996BB144}"/>
              </a:ext>
            </a:extLst>
          </p:cNvPr>
          <p:cNvSpPr>
            <a:spLocks noGrp="1"/>
          </p:cNvSpPr>
          <p:nvPr>
            <p:ph sz="quarter" idx="13"/>
          </p:nvPr>
        </p:nvSpPr>
        <p:spPr/>
        <p:txBody>
          <a:bodyPr>
            <a:normAutofit fontScale="77500" lnSpcReduction="20000"/>
          </a:bodyPr>
          <a:lstStyle/>
          <a:p>
            <a:pPr marL="457200" indent="-457200">
              <a:buFont typeface="+mj-lt"/>
              <a:buAutoNum type="arabicPeriod" startAt="2"/>
            </a:pPr>
            <a:r>
              <a:rPr lang="nl-BE" dirty="0"/>
              <a:t>Die moet afgehaald worden</a:t>
            </a:r>
          </a:p>
          <a:p>
            <a:pPr lvl="0"/>
            <a:r>
              <a:rPr lang="nl-NL" dirty="0">
                <a:latin typeface="Calibri" panose="020F0502020204030204" pitchFamily="34" charset="0"/>
                <a:cs typeface="Calibri" panose="020F0502020204030204" pitchFamily="34" charset="0"/>
              </a:rPr>
              <a:t>Wast zijn handen</a:t>
            </a:r>
            <a:endParaRPr lang="nl-NL" sz="2400" dirty="0">
              <a:latin typeface="Calibri" panose="020F0502020204030204" pitchFamily="34" charset="0"/>
              <a:cs typeface="Calibri" panose="020F0502020204030204" pitchFamily="34" charset="0"/>
            </a:endParaRPr>
          </a:p>
          <a:p>
            <a:pPr lvl="0"/>
            <a:r>
              <a:rPr lang="nl-NL" dirty="0">
                <a:latin typeface="Calibri" panose="020F0502020204030204" pitchFamily="34" charset="0"/>
                <a:cs typeface="Calibri" panose="020F0502020204030204" pitchFamily="34" charset="0"/>
              </a:rPr>
              <a:t>Zet een mondmasker op</a:t>
            </a:r>
            <a:endParaRPr lang="nl-NL" sz="2400" dirty="0">
              <a:latin typeface="Calibri" panose="020F0502020204030204" pitchFamily="34" charset="0"/>
              <a:cs typeface="Calibri" panose="020F0502020204030204" pitchFamily="34" charset="0"/>
            </a:endParaRPr>
          </a:p>
          <a:p>
            <a:pPr lvl="0"/>
            <a:r>
              <a:rPr lang="nl-NL" dirty="0">
                <a:latin typeface="Calibri" panose="020F0502020204030204" pitchFamily="34" charset="0"/>
                <a:cs typeface="Calibri" panose="020F0502020204030204" pitchFamily="34" charset="0"/>
              </a:rPr>
              <a:t>Verzamelt zijn spullen</a:t>
            </a:r>
            <a:endParaRPr lang="nl-NL" sz="2400" dirty="0">
              <a:latin typeface="Calibri" panose="020F0502020204030204" pitchFamily="34" charset="0"/>
              <a:cs typeface="Calibri" panose="020F0502020204030204" pitchFamily="34" charset="0"/>
            </a:endParaRPr>
          </a:p>
          <a:p>
            <a:pPr lvl="0"/>
            <a:r>
              <a:rPr lang="nl-NL" dirty="0">
                <a:latin typeface="Calibri" panose="020F0502020204030204" pitchFamily="34" charset="0"/>
                <a:cs typeface="Calibri" panose="020F0502020204030204" pitchFamily="34" charset="0"/>
              </a:rPr>
              <a:t>Gaat naar het quarantaine lokaal Hertz (of naar buiten bij goed weer). </a:t>
            </a:r>
            <a:endParaRPr lang="nl-NL" sz="2400" dirty="0">
              <a:latin typeface="Calibri" panose="020F0502020204030204" pitchFamily="34" charset="0"/>
              <a:cs typeface="Calibri" panose="020F0502020204030204" pitchFamily="34" charset="0"/>
            </a:endParaRPr>
          </a:p>
          <a:p>
            <a:pPr lvl="0"/>
            <a:r>
              <a:rPr lang="nl-NL" dirty="0">
                <a:latin typeface="Calibri" panose="020F0502020204030204" pitchFamily="34" charset="0"/>
                <a:cs typeface="Calibri" panose="020F0502020204030204" pitchFamily="34" charset="0"/>
              </a:rPr>
              <a:t>Verwittigt de Dagverantwoordelijke en de persoon die hij/zij komt afhalen. </a:t>
            </a:r>
            <a:endParaRPr lang="nl-NL" sz="2400" dirty="0">
              <a:latin typeface="Calibri" panose="020F0502020204030204" pitchFamily="34" charset="0"/>
              <a:cs typeface="Calibri" panose="020F0502020204030204" pitchFamily="34" charset="0"/>
            </a:endParaRPr>
          </a:p>
          <a:p>
            <a:pPr lvl="0"/>
            <a:r>
              <a:rPr lang="nl-NL" dirty="0">
                <a:latin typeface="Calibri" panose="020F0502020204030204" pitchFamily="34" charset="0"/>
                <a:cs typeface="Calibri" panose="020F0502020204030204" pitchFamily="34" charset="0"/>
              </a:rPr>
              <a:t>Verwittigt de dokter bij thuiskomst en volgt zijn advies op. </a:t>
            </a:r>
            <a:endParaRPr lang="nl-NL" sz="2400" dirty="0">
              <a:latin typeface="Calibri" panose="020F0502020204030204" pitchFamily="34" charset="0"/>
              <a:cs typeface="Calibri" panose="020F0502020204030204" pitchFamily="34" charset="0"/>
            </a:endParaRPr>
          </a:p>
          <a:p>
            <a:pPr lvl="0"/>
            <a:r>
              <a:rPr lang="nl-NL" dirty="0">
                <a:latin typeface="Calibri" panose="020F0502020204030204" pitchFamily="34" charset="0"/>
                <a:cs typeface="Calibri" panose="020F0502020204030204" pitchFamily="34" charset="0"/>
              </a:rPr>
              <a:t>Verwittigt HR en leidinggevende telefonisch of per mail van de verdere acties of adviezen van de dokter</a:t>
            </a:r>
            <a:endParaRPr lang="nl-NL" sz="24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63584933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FFD99B6-BD9B-4279-B024-8750AAE65727}"/>
              </a:ext>
            </a:extLst>
          </p:cNvPr>
          <p:cNvSpPr>
            <a:spLocks noGrp="1"/>
          </p:cNvSpPr>
          <p:nvPr>
            <p:ph type="title"/>
          </p:nvPr>
        </p:nvSpPr>
        <p:spPr/>
        <p:txBody>
          <a:bodyPr/>
          <a:lstStyle/>
          <a:p>
            <a:r>
              <a:rPr lang="nl-BE" dirty="0"/>
              <a:t>EHBO BIJ BEZOEKER: komt nog link</a:t>
            </a:r>
            <a:endParaRPr lang="LID4096" dirty="0"/>
          </a:p>
        </p:txBody>
      </p:sp>
      <p:sp>
        <p:nvSpPr>
          <p:cNvPr id="3" name="Tijdelijke aanduiding voor inhoud 2">
            <a:extLst>
              <a:ext uri="{FF2B5EF4-FFF2-40B4-BE49-F238E27FC236}">
                <a16:creationId xmlns:a16="http://schemas.microsoft.com/office/drawing/2014/main" id="{F72E5AF0-B4B2-4BB6-8849-2CD787273028}"/>
              </a:ext>
            </a:extLst>
          </p:cNvPr>
          <p:cNvSpPr>
            <a:spLocks noGrp="1"/>
          </p:cNvSpPr>
          <p:nvPr>
            <p:ph sz="quarter" idx="13"/>
          </p:nvPr>
        </p:nvSpPr>
        <p:spPr/>
        <p:txBody>
          <a:bodyPr>
            <a:normAutofit fontScale="92500" lnSpcReduction="20000"/>
          </a:bodyPr>
          <a:lstStyle/>
          <a:p>
            <a:pPr lvl="0" fontAlgn="base"/>
            <a:r>
              <a:rPr lang="nl-NL" b="1" dirty="0">
                <a:latin typeface="Calibri" panose="020F0502020204030204" pitchFamily="34" charset="0"/>
                <a:cs typeface="Calibri" panose="020F0502020204030204" pitchFamily="34" charset="0"/>
              </a:rPr>
              <a:t>Vraag wat er gebeurd is</a:t>
            </a:r>
          </a:p>
          <a:p>
            <a:pPr lvl="0" fontAlgn="base"/>
            <a:r>
              <a:rPr lang="nl-NL" b="1" dirty="0">
                <a:latin typeface="Calibri" panose="020F0502020204030204" pitchFamily="34" charset="0"/>
                <a:cs typeface="Calibri" panose="020F0502020204030204" pitchFamily="34" charset="0"/>
              </a:rPr>
              <a:t>Bied hulp op afstand</a:t>
            </a:r>
            <a:br>
              <a:rPr lang="nl-NL" b="1" dirty="0">
                <a:latin typeface="Calibri" panose="020F0502020204030204" pitchFamily="34" charset="0"/>
                <a:cs typeface="Calibri" panose="020F0502020204030204" pitchFamily="34" charset="0"/>
              </a:rPr>
            </a:br>
            <a:r>
              <a:rPr lang="nl-NL" dirty="0">
                <a:latin typeface="Calibri" panose="020F0502020204030204" pitchFamily="34" charset="0"/>
                <a:cs typeface="Calibri" panose="020F0502020204030204" pitchFamily="34" charset="0"/>
              </a:rPr>
              <a:t>Geef het slachtoffer aanwijzingen om zichzelf te helpen. </a:t>
            </a:r>
          </a:p>
          <a:p>
            <a:pPr lvl="0" fontAlgn="base"/>
            <a:r>
              <a:rPr lang="nl-NL" b="1" dirty="0">
                <a:latin typeface="Calibri" panose="020F0502020204030204" pitchFamily="34" charset="0"/>
                <a:cs typeface="Calibri" panose="020F0502020204030204" pitchFamily="34" charset="0"/>
              </a:rPr>
              <a:t>Indien nodig, bel om hulp</a:t>
            </a:r>
            <a:br>
              <a:rPr lang="nl-NL" b="1" dirty="0">
                <a:latin typeface="Calibri" panose="020F0502020204030204" pitchFamily="34" charset="0"/>
                <a:cs typeface="Calibri" panose="020F0502020204030204" pitchFamily="34" charset="0"/>
              </a:rPr>
            </a:br>
            <a:r>
              <a:rPr lang="nl-NL" dirty="0">
                <a:latin typeface="Calibri" panose="020F0502020204030204" pitchFamily="34" charset="0"/>
                <a:cs typeface="Calibri" panose="020F0502020204030204" pitchFamily="34" charset="0"/>
              </a:rPr>
              <a:t>Vraag of je een familielid of huisgenoot van het slachtoffer kan bellen. Bel 112 als het slachtoffer niet aanspreekbaar of ernstig gewond is.</a:t>
            </a:r>
          </a:p>
          <a:p>
            <a:pPr lvl="0" fontAlgn="base"/>
            <a:r>
              <a:rPr lang="nl-NL" b="1" dirty="0">
                <a:latin typeface="Calibri" panose="020F0502020204030204" pitchFamily="34" charset="0"/>
                <a:cs typeface="Calibri" panose="020F0502020204030204" pitchFamily="34" charset="0"/>
              </a:rPr>
              <a:t>Blijf erbij en stel het slachtoffer gerust</a:t>
            </a:r>
            <a:br>
              <a:rPr lang="nl-NL" b="1" dirty="0">
                <a:latin typeface="Calibri" panose="020F0502020204030204" pitchFamily="34" charset="0"/>
                <a:cs typeface="Calibri" panose="020F0502020204030204" pitchFamily="34" charset="0"/>
              </a:rPr>
            </a:br>
            <a:r>
              <a:rPr lang="nl-NL" dirty="0">
                <a:latin typeface="Calibri" panose="020F0502020204030204" pitchFamily="34" charset="0"/>
                <a:cs typeface="Calibri" panose="020F0502020204030204" pitchFamily="34" charset="0"/>
              </a:rPr>
              <a:t>Ook van een afstandje kan je het slachtoffer steunen door erbij te blijven tot hulp arriveert.</a:t>
            </a:r>
          </a:p>
          <a:p>
            <a:pPr lvl="1"/>
            <a:endParaRPr lang="LID4096" dirty="0"/>
          </a:p>
        </p:txBody>
      </p:sp>
    </p:spTree>
    <p:extLst>
      <p:ext uri="{BB962C8B-B14F-4D97-AF65-F5344CB8AC3E}">
        <p14:creationId xmlns:p14="http://schemas.microsoft.com/office/powerpoint/2010/main" val="174756936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blipFill>
          <a:blip r:embed="rId2">
            <a:duotone>
              <a:schemeClr val="bg1">
                <a:shade val="48000"/>
                <a:satMod val="110000"/>
                <a:lumMod val="40000"/>
              </a:schemeClr>
              <a:schemeClr val="bg1">
                <a:tint val="90000"/>
                <a:lumMod val="106000"/>
              </a:schemeClr>
            </a:duotone>
          </a:blip>
          <a:stretch/>
        </a:blipFill>
        <a:effectLst/>
      </p:bgPr>
    </p:bg>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4C886762-16F0-4868-B83A-26174621418A}"/>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useBgFill="1">
        <p:nvSpPr>
          <p:cNvPr id="12" name="Freeform 11">
            <a:extLst>
              <a:ext uri="{FF2B5EF4-FFF2-40B4-BE49-F238E27FC236}">
                <a16:creationId xmlns:a16="http://schemas.microsoft.com/office/drawing/2014/main" id="{D2B54B4E-3454-4B76-B85A-8512B77298D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875" y="0"/>
            <a:ext cx="11683810" cy="6588125"/>
          </a:xfrm>
          <a:custGeom>
            <a:avLst/>
            <a:gdLst/>
            <a:ahLst/>
            <a:cxnLst/>
            <a:rect l="l" t="t" r="r" b="b"/>
            <a:pathLst>
              <a:path w="11683810" h="6588125">
                <a:moveTo>
                  <a:pt x="0" y="0"/>
                </a:moveTo>
                <a:lnTo>
                  <a:pt x="11318691" y="0"/>
                </a:lnTo>
                <a:lnTo>
                  <a:pt x="11683810" y="5976938"/>
                </a:lnTo>
                <a:lnTo>
                  <a:pt x="15875" y="6588125"/>
                </a:lnTo>
                <a:cubicBezTo>
                  <a:pt x="10583" y="4386792"/>
                  <a:pt x="5292" y="2185458"/>
                  <a:pt x="0" y="0"/>
                </a:cubicBezTo>
                <a:close/>
              </a:path>
            </a:pathLst>
          </a:custGeom>
          <a:ln>
            <a:noFill/>
          </a:ln>
          <a:effectLst>
            <a:outerShdw blurRad="101600" dist="152400" dir="4380000" algn="tl" rotWithShape="0">
              <a:srgbClr val="000000">
                <a:alpha val="43000"/>
              </a:srgbClr>
            </a:outerShdw>
          </a:effectLst>
        </p:spPr>
        <p:style>
          <a:lnRef idx="1">
            <a:schemeClr val="accent1"/>
          </a:lnRef>
          <a:fillRef idx="3">
            <a:schemeClr val="accent1"/>
          </a:fillRef>
          <a:effectRef idx="2">
            <a:schemeClr val="accent1"/>
          </a:effectRef>
          <a:fontRef idx="minor">
            <a:schemeClr val="lt1"/>
          </a:fontRef>
        </p:style>
      </p:sp>
      <p:sp>
        <p:nvSpPr>
          <p:cNvPr id="14" name="Freeform 13">
            <a:extLst>
              <a:ext uri="{FF2B5EF4-FFF2-40B4-BE49-F238E27FC236}">
                <a16:creationId xmlns:a16="http://schemas.microsoft.com/office/drawing/2014/main" id="{7EFFE965-5586-4889-A74D-3A6080D04B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282257"/>
            <a:ext cx="11329257" cy="2028845"/>
          </a:xfrm>
          <a:custGeom>
            <a:avLst/>
            <a:gdLst/>
            <a:ahLst/>
            <a:cxnLst/>
            <a:rect l="l" t="t" r="r" b="b"/>
            <a:pathLst>
              <a:path w="11329257" h="2028845">
                <a:moveTo>
                  <a:pt x="0" y="588520"/>
                </a:moveTo>
                <a:lnTo>
                  <a:pt x="11244075" y="0"/>
                </a:lnTo>
                <a:lnTo>
                  <a:pt x="11329257" y="1424838"/>
                </a:lnTo>
                <a:lnTo>
                  <a:pt x="0" y="2028845"/>
                </a:lnTo>
                <a:lnTo>
                  <a:pt x="0" y="588520"/>
                </a:lnTo>
                <a:close/>
              </a:path>
            </a:pathLst>
          </a:custGeom>
          <a:gradFill flip="none" rotWithShape="1">
            <a:gsLst>
              <a:gs pos="34000">
                <a:schemeClr val="accent1"/>
              </a:gs>
              <a:gs pos="100000">
                <a:schemeClr val="accent1">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sp>
      <p:sp>
        <p:nvSpPr>
          <p:cNvPr id="16" name="Freeform 25">
            <a:extLst>
              <a:ext uri="{FF2B5EF4-FFF2-40B4-BE49-F238E27FC236}">
                <a16:creationId xmlns:a16="http://schemas.microsoft.com/office/drawing/2014/main" id="{5BC4125D-18D9-4A65-82B6-C24FE9434FA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8719579" cy="456877"/>
          </a:xfrm>
          <a:custGeom>
            <a:avLst/>
            <a:gdLst/>
            <a:ahLst/>
            <a:cxnLst/>
            <a:rect l="l" t="t" r="r" b="b"/>
            <a:pathLst>
              <a:path w="8719579" h="456877">
                <a:moveTo>
                  <a:pt x="0" y="0"/>
                </a:moveTo>
                <a:lnTo>
                  <a:pt x="8719579" y="0"/>
                </a:lnTo>
                <a:lnTo>
                  <a:pt x="0" y="456877"/>
                </a:lnTo>
                <a:lnTo>
                  <a:pt x="0" y="0"/>
                </a:lnTo>
                <a:close/>
              </a:path>
            </a:pathLst>
          </a:custGeom>
          <a:gradFill flip="none" rotWithShape="1">
            <a:gsLst>
              <a:gs pos="34000">
                <a:schemeClr val="accent1"/>
              </a:gs>
              <a:gs pos="100000">
                <a:schemeClr val="accent1">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sp>
      <p:sp>
        <p:nvSpPr>
          <p:cNvPr id="18" name="Freeform 14">
            <a:extLst>
              <a:ext uri="{FF2B5EF4-FFF2-40B4-BE49-F238E27FC236}">
                <a16:creationId xmlns:a16="http://schemas.microsoft.com/office/drawing/2014/main" id="{A86DE327-0F45-4F54-BB6C-68A093CE55C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1420000">
            <a:off x="-161800" y="293317"/>
            <a:ext cx="11367116" cy="5751804"/>
          </a:xfrm>
          <a:custGeom>
            <a:avLst/>
            <a:gdLst/>
            <a:ahLst/>
            <a:cxnLst/>
            <a:rect l="l" t="t" r="r" b="b"/>
            <a:pathLst>
              <a:path w="11367116" h="5751804">
                <a:moveTo>
                  <a:pt x="11346705" y="0"/>
                </a:moveTo>
                <a:cubicBezTo>
                  <a:pt x="11353509" y="1915114"/>
                  <a:pt x="11360312" y="3830229"/>
                  <a:pt x="11367116" y="5745343"/>
                </a:cubicBezTo>
                <a:lnTo>
                  <a:pt x="0" y="5751804"/>
                </a:lnTo>
              </a:path>
            </a:pathLst>
          </a:custGeom>
          <a:ln w="82550">
            <a:solidFill>
              <a:schemeClr val="tx1">
                <a:lumMod val="50000"/>
                <a:lumOff val="50000"/>
              </a:schemeClr>
            </a:solidFill>
            <a:miter lim="800000"/>
          </a:ln>
        </p:spPr>
        <p:style>
          <a:lnRef idx="2">
            <a:schemeClr val="accent1"/>
          </a:lnRef>
          <a:fillRef idx="0">
            <a:schemeClr val="accent1"/>
          </a:fillRef>
          <a:effectRef idx="1">
            <a:schemeClr val="accent1"/>
          </a:effectRef>
          <a:fontRef idx="minor">
            <a:schemeClr val="tx1"/>
          </a:fontRef>
        </p:style>
      </p:sp>
      <p:sp>
        <p:nvSpPr>
          <p:cNvPr id="20" name="5-Point Star 24">
            <a:extLst>
              <a:ext uri="{FF2B5EF4-FFF2-40B4-BE49-F238E27FC236}">
                <a16:creationId xmlns:a16="http://schemas.microsoft.com/office/drawing/2014/main" id="{795857C2-E6E7-405A-B5A3-4DE3B50A7B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1420000">
            <a:off x="4221385" y="5111356"/>
            <a:ext cx="515386" cy="515386"/>
          </a:xfrm>
          <a:prstGeom prst="star5">
            <a:avLst>
              <a:gd name="adj" fmla="val 26693"/>
              <a:gd name="hf" fmla="val 105146"/>
              <a:gd name="vf" fmla="val 110557"/>
            </a:avLst>
          </a:prstGeom>
          <a:solidFill>
            <a:schemeClr val="tx1">
              <a:alpha val="40000"/>
            </a:schemeClr>
          </a:solidFill>
          <a:ln>
            <a:noFill/>
          </a:ln>
        </p:spPr>
        <p:style>
          <a:lnRef idx="1">
            <a:schemeClr val="accent1"/>
          </a:lnRef>
          <a:fillRef idx="3">
            <a:schemeClr val="accent1"/>
          </a:fillRef>
          <a:effectRef idx="2">
            <a:schemeClr val="accent1"/>
          </a:effectRef>
          <a:fontRef idx="minor">
            <a:schemeClr val="lt1"/>
          </a:fontRef>
        </p:style>
      </p:sp>
      <p:pic>
        <p:nvPicPr>
          <p:cNvPr id="22" name="Picture 21">
            <a:extLst>
              <a:ext uri="{FF2B5EF4-FFF2-40B4-BE49-F238E27FC236}">
                <a16:creationId xmlns:a16="http://schemas.microsoft.com/office/drawing/2014/main" id="{2C53C8BF-9653-4474-9153-4FE835420D69}"/>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useBgFill="1">
        <p:nvSpPr>
          <p:cNvPr id="24" name="Rectangle 23">
            <a:extLst>
              <a:ext uri="{FF2B5EF4-FFF2-40B4-BE49-F238E27FC236}">
                <a16:creationId xmlns:a16="http://schemas.microsoft.com/office/drawing/2014/main" id="{7C08F021-28CE-479A-B96B-5252A9DDF6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2467" y="0"/>
            <a:ext cx="7107594" cy="6858000"/>
          </a:xfrm>
          <a:prstGeom prst="rect">
            <a:avLst/>
          </a:prstGeom>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5">
            <a:extLst>
              <a:ext uri="{FF2B5EF4-FFF2-40B4-BE49-F238E27FC236}">
                <a16:creationId xmlns:a16="http://schemas.microsoft.com/office/drawing/2014/main" id="{09507514-A010-4863-8E99-AB3983760B4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361" y="0"/>
            <a:ext cx="6756015" cy="6576643"/>
          </a:xfrm>
          <a:custGeom>
            <a:avLst/>
            <a:gdLst/>
            <a:ahLst/>
            <a:cxnLst/>
            <a:rect l="l" t="t" r="r" b="b"/>
            <a:pathLst>
              <a:path w="11367116" h="5751804">
                <a:moveTo>
                  <a:pt x="11346705" y="0"/>
                </a:moveTo>
                <a:cubicBezTo>
                  <a:pt x="11353509" y="1915114"/>
                  <a:pt x="11360312" y="3830229"/>
                  <a:pt x="11367116" y="5745343"/>
                </a:cubicBezTo>
                <a:lnTo>
                  <a:pt x="0" y="5751804"/>
                </a:lnTo>
              </a:path>
            </a:pathLst>
          </a:custGeom>
          <a:ln w="82550">
            <a:solidFill>
              <a:schemeClr val="tx1">
                <a:lumMod val="50000"/>
                <a:lumOff val="50000"/>
              </a:schemeClr>
            </a:solidFill>
            <a:miter lim="800000"/>
          </a:ln>
        </p:spPr>
        <p:style>
          <a:lnRef idx="2">
            <a:schemeClr val="accent1"/>
          </a:lnRef>
          <a:fillRef idx="0">
            <a:schemeClr val="accent1"/>
          </a:fillRef>
          <a:effectRef idx="1">
            <a:schemeClr val="accent1"/>
          </a:effectRef>
          <a:fontRef idx="minor">
            <a:schemeClr val="tx1"/>
          </a:fontRef>
        </p:style>
      </p:sp>
      <p:sp>
        <p:nvSpPr>
          <p:cNvPr id="2" name="Titel 1">
            <a:extLst>
              <a:ext uri="{FF2B5EF4-FFF2-40B4-BE49-F238E27FC236}">
                <a16:creationId xmlns:a16="http://schemas.microsoft.com/office/drawing/2014/main" id="{FF1F4AA6-6CD3-428D-8140-636E4A3A27D1}"/>
              </a:ext>
            </a:extLst>
          </p:cNvPr>
          <p:cNvSpPr>
            <a:spLocks noGrp="1"/>
          </p:cNvSpPr>
          <p:nvPr>
            <p:ph type="title"/>
          </p:nvPr>
        </p:nvSpPr>
        <p:spPr>
          <a:xfrm>
            <a:off x="459934" y="1304458"/>
            <a:ext cx="5778684" cy="2901781"/>
          </a:xfrm>
        </p:spPr>
        <p:txBody>
          <a:bodyPr vert="horz" lIns="91440" tIns="45720" rIns="91440" bIns="45720" rtlCol="0" anchor="b">
            <a:normAutofit/>
          </a:bodyPr>
          <a:lstStyle/>
          <a:p>
            <a:pPr algn="r"/>
            <a:r>
              <a:rPr lang="en-US" sz="8000"/>
              <a:t>EHBO bij bezoeker</a:t>
            </a:r>
          </a:p>
        </p:txBody>
      </p:sp>
      <p:sp>
        <p:nvSpPr>
          <p:cNvPr id="28" name="Rectangle 27">
            <a:extLst>
              <a:ext uri="{FF2B5EF4-FFF2-40B4-BE49-F238E27FC236}">
                <a16:creationId xmlns:a16="http://schemas.microsoft.com/office/drawing/2014/main" id="{C015C3BB-3CA4-4964-8FB4-7DA3FBB6373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2468" y="0"/>
            <a:ext cx="6720840" cy="226225"/>
          </a:xfrm>
          <a:prstGeom prst="rect">
            <a:avLst/>
          </a:prstGeom>
          <a:gradFill flip="none" rotWithShape="1">
            <a:gsLst>
              <a:gs pos="34000">
                <a:schemeClr val="accent1"/>
              </a:gs>
              <a:gs pos="100000">
                <a:schemeClr val="accent1">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sp>
      <p:sp>
        <p:nvSpPr>
          <p:cNvPr id="30" name="Rectangle 29">
            <a:extLst>
              <a:ext uri="{FF2B5EF4-FFF2-40B4-BE49-F238E27FC236}">
                <a16:creationId xmlns:a16="http://schemas.microsoft.com/office/drawing/2014/main" id="{7941F53E-EAF1-4AF0-9386-A74DFBA204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108" y="5762147"/>
            <a:ext cx="6720840" cy="780581"/>
          </a:xfrm>
          <a:prstGeom prst="rect">
            <a:avLst/>
          </a:prstGeom>
          <a:gradFill flip="none" rotWithShape="1">
            <a:gsLst>
              <a:gs pos="34000">
                <a:schemeClr val="accent1"/>
              </a:gs>
              <a:gs pos="100000">
                <a:schemeClr val="accent1">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sp>
      <p:sp>
        <p:nvSpPr>
          <p:cNvPr id="32" name="Rectangle 31">
            <a:extLst>
              <a:ext uri="{FF2B5EF4-FFF2-40B4-BE49-F238E27FC236}">
                <a16:creationId xmlns:a16="http://schemas.microsoft.com/office/drawing/2014/main" id="{D7210737-D731-4ED9-8D08-A238C71DD3A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57188" y="450792"/>
            <a:ext cx="4171517" cy="5950008"/>
          </a:xfrm>
          <a:prstGeom prst="rect">
            <a:avLst/>
          </a:prstGeom>
          <a:solidFill>
            <a:schemeClr val="bg1"/>
          </a:solidFill>
          <a:ln w="57150" cmpd="thinThick">
            <a:noFill/>
            <a:miter lim="800000"/>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Tijdelijke aanduiding voor inhoud 4" descr="Afbeelding met schermafbeelding&#10;&#10;Automatisch gegenereerde beschrijving">
            <a:extLst>
              <a:ext uri="{FF2B5EF4-FFF2-40B4-BE49-F238E27FC236}">
                <a16:creationId xmlns:a16="http://schemas.microsoft.com/office/drawing/2014/main" id="{DF3C8530-D525-4C62-AC17-9C7642DB7D82}"/>
              </a:ext>
            </a:extLst>
          </p:cNvPr>
          <p:cNvPicPr>
            <a:picLocks noGrp="1" noChangeAspect="1"/>
          </p:cNvPicPr>
          <p:nvPr>
            <p:ph sz="quarter" idx="13"/>
          </p:nvPr>
        </p:nvPicPr>
        <p:blipFill rotWithShape="1">
          <a:blip r:embed="rId4">
            <a:extLst>
              <a:ext uri="{28A0092B-C50C-407E-A947-70E740481C1C}">
                <a14:useLocalDpi xmlns:a14="http://schemas.microsoft.com/office/drawing/2010/main" val="0"/>
              </a:ext>
            </a:extLst>
          </a:blip>
          <a:srcRect l="2669" r="2000" b="3"/>
          <a:stretch/>
        </p:blipFill>
        <p:spPr>
          <a:xfrm>
            <a:off x="7798182" y="684680"/>
            <a:ext cx="3697956" cy="5482657"/>
          </a:xfrm>
          <a:prstGeom prst="rect">
            <a:avLst/>
          </a:prstGeom>
        </p:spPr>
      </p:pic>
    </p:spTree>
    <p:extLst>
      <p:ext uri="{BB962C8B-B14F-4D97-AF65-F5344CB8AC3E}">
        <p14:creationId xmlns:p14="http://schemas.microsoft.com/office/powerpoint/2010/main" val="211828165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a:blip r:embed="rId3">
            <a:duotone>
              <a:schemeClr val="bg1">
                <a:shade val="48000"/>
                <a:satMod val="110000"/>
                <a:lumMod val="40000"/>
              </a:schemeClr>
              <a:schemeClr val="bg1">
                <a:tint val="90000"/>
                <a:lumMod val="106000"/>
              </a:schemeClr>
            </a:duotone>
          </a:blip>
          <a:stretch/>
        </a:blip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D57B7CF-398A-47C4-89E5-6948E86B0242}"/>
              </a:ext>
            </a:extLst>
          </p:cNvPr>
          <p:cNvSpPr>
            <a:spLocks noGrp="1"/>
          </p:cNvSpPr>
          <p:nvPr>
            <p:ph type="title"/>
          </p:nvPr>
        </p:nvSpPr>
        <p:spPr>
          <a:xfrm>
            <a:off x="6176163" y="685800"/>
            <a:ext cx="4903637" cy="1151965"/>
          </a:xfrm>
        </p:spPr>
        <p:txBody>
          <a:bodyPr>
            <a:normAutofit fontScale="90000"/>
          </a:bodyPr>
          <a:lstStyle/>
          <a:p>
            <a:r>
              <a:rPr lang="nl-BE" sz="3800" dirty="0"/>
              <a:t>WAAROM? SOCIAL DISTANCING en nies- en </a:t>
            </a:r>
            <a:r>
              <a:rPr lang="nl-BE" sz="3800" dirty="0" err="1"/>
              <a:t>hoesthygiene</a:t>
            </a:r>
            <a:endParaRPr lang="LID4096" sz="3800" dirty="0" err="1"/>
          </a:p>
        </p:txBody>
      </p:sp>
      <p:pic>
        <p:nvPicPr>
          <p:cNvPr id="11" name="Graphic 10" descr="Bellen">
            <a:extLst>
              <a:ext uri="{FF2B5EF4-FFF2-40B4-BE49-F238E27FC236}">
                <a16:creationId xmlns:a16="http://schemas.microsoft.com/office/drawing/2014/main" id="{E4709DD9-B3D0-445D-896B-04B2EBEB2410}"/>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484503" y="306412"/>
            <a:ext cx="2373781" cy="2373781"/>
          </a:xfrm>
          <a:prstGeom prst="rect">
            <a:avLst/>
          </a:prstGeom>
          <a:ln w="57150" cmpd="thinThick">
            <a:solidFill>
              <a:schemeClr val="bg1">
                <a:lumMod val="50000"/>
              </a:schemeClr>
            </a:solidFill>
            <a:miter lim="800000"/>
          </a:ln>
        </p:spPr>
      </p:pic>
      <p:pic>
        <p:nvPicPr>
          <p:cNvPr id="17" name="Graphic 16" descr="Vuurwerk">
            <a:extLst>
              <a:ext uri="{FF2B5EF4-FFF2-40B4-BE49-F238E27FC236}">
                <a16:creationId xmlns:a16="http://schemas.microsoft.com/office/drawing/2014/main" id="{FC7DAB2E-18A9-41E8-B0A2-67F0B987CFED}"/>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3262008" y="309638"/>
            <a:ext cx="2370555" cy="2370555"/>
          </a:xfrm>
          <a:prstGeom prst="rect">
            <a:avLst/>
          </a:prstGeom>
          <a:ln w="57150" cmpd="thinThick">
            <a:solidFill>
              <a:schemeClr val="bg1">
                <a:lumMod val="50000"/>
              </a:schemeClr>
            </a:solidFill>
            <a:miter lim="800000"/>
          </a:ln>
        </p:spPr>
      </p:pic>
      <p:pic>
        <p:nvPicPr>
          <p:cNvPr id="13" name="Graphic 12" descr="Zakelijke groei">
            <a:extLst>
              <a:ext uri="{FF2B5EF4-FFF2-40B4-BE49-F238E27FC236}">
                <a16:creationId xmlns:a16="http://schemas.microsoft.com/office/drawing/2014/main" id="{75254565-20DC-4FEC-8309-BEBA4AA8703A}"/>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484502" y="2927082"/>
            <a:ext cx="2373782" cy="2373782"/>
          </a:xfrm>
          <a:prstGeom prst="rect">
            <a:avLst/>
          </a:prstGeom>
          <a:ln w="57150" cmpd="thinThick">
            <a:solidFill>
              <a:schemeClr val="bg1">
                <a:lumMod val="50000"/>
              </a:schemeClr>
            </a:solidFill>
            <a:miter lim="800000"/>
          </a:ln>
        </p:spPr>
      </p:pic>
      <p:pic>
        <p:nvPicPr>
          <p:cNvPr id="15" name="Graphic 14" descr="Maximaliseren">
            <a:extLst>
              <a:ext uri="{FF2B5EF4-FFF2-40B4-BE49-F238E27FC236}">
                <a16:creationId xmlns:a16="http://schemas.microsoft.com/office/drawing/2014/main" id="{5A5FDF51-3A89-430E-8650-1F5BDDAC7937}"/>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3260395" y="2927082"/>
            <a:ext cx="2373782" cy="2373782"/>
          </a:xfrm>
          <a:prstGeom prst="rect">
            <a:avLst/>
          </a:prstGeom>
          <a:ln w="57150" cmpd="thinThick">
            <a:solidFill>
              <a:schemeClr val="bg1">
                <a:lumMod val="50000"/>
              </a:schemeClr>
            </a:solidFill>
            <a:miter lim="800000"/>
          </a:ln>
        </p:spPr>
      </p:pic>
      <p:graphicFrame>
        <p:nvGraphicFramePr>
          <p:cNvPr id="4" name="Tijdelijke aanduiding voor inhoud 3">
            <a:extLst>
              <a:ext uri="{FF2B5EF4-FFF2-40B4-BE49-F238E27FC236}">
                <a16:creationId xmlns:a16="http://schemas.microsoft.com/office/drawing/2014/main" id="{32D98714-4350-4BFF-8BF1-B12D30A5BCE5}"/>
              </a:ext>
            </a:extLst>
          </p:cNvPr>
          <p:cNvGraphicFramePr>
            <a:graphicFrameLocks noGrp="1"/>
          </p:cNvGraphicFramePr>
          <p:nvPr>
            <p:ph idx="1"/>
            <p:extLst>
              <p:ext uri="{D42A27DB-BD31-4B8C-83A1-F6EECF244321}">
                <p14:modId xmlns:p14="http://schemas.microsoft.com/office/powerpoint/2010/main" val="921864360"/>
              </p:ext>
            </p:extLst>
          </p:nvPr>
        </p:nvGraphicFramePr>
        <p:xfrm>
          <a:off x="6175849" y="2063397"/>
          <a:ext cx="4902611" cy="3237468"/>
        </p:xfrm>
        <a:graphic>
          <a:graphicData uri="http://schemas.openxmlformats.org/drawingml/2006/diagram">
            <dgm:relIds xmlns:dgm="http://schemas.openxmlformats.org/drawingml/2006/diagram" xmlns:r="http://schemas.openxmlformats.org/officeDocument/2006/relationships" r:dm="rId12" r:lo="rId13" r:qs="rId14" r:cs="rId15"/>
          </a:graphicData>
        </a:graphic>
      </p:graphicFrame>
    </p:spTree>
    <p:extLst>
      <p:ext uri="{BB962C8B-B14F-4D97-AF65-F5344CB8AC3E}">
        <p14:creationId xmlns:p14="http://schemas.microsoft.com/office/powerpoint/2010/main" val="136751877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a:blip r:embed="rId3">
            <a:duotone>
              <a:schemeClr val="bg1">
                <a:shade val="48000"/>
                <a:satMod val="110000"/>
                <a:lumMod val="40000"/>
              </a:schemeClr>
              <a:schemeClr val="bg1">
                <a:tint val="90000"/>
                <a:lumMod val="106000"/>
              </a:schemeClr>
            </a:duotone>
          </a:blip>
          <a:stretch/>
        </a:blip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9F008C6-2339-4225-B259-7B3A95ED38F2}"/>
              </a:ext>
            </a:extLst>
          </p:cNvPr>
          <p:cNvSpPr>
            <a:spLocks noGrp="1"/>
          </p:cNvSpPr>
          <p:nvPr>
            <p:ph type="title"/>
          </p:nvPr>
        </p:nvSpPr>
        <p:spPr>
          <a:xfrm>
            <a:off x="685801" y="685800"/>
            <a:ext cx="10396882" cy="1151965"/>
          </a:xfrm>
        </p:spPr>
        <p:txBody>
          <a:bodyPr>
            <a:normAutofit/>
          </a:bodyPr>
          <a:lstStyle/>
          <a:p>
            <a:r>
              <a:rPr lang="nl-BE" dirty="0"/>
              <a:t>WAAROM? Handhygiëne</a:t>
            </a:r>
            <a:endParaRPr lang="LID4096" dirty="0"/>
          </a:p>
        </p:txBody>
      </p:sp>
      <p:graphicFrame>
        <p:nvGraphicFramePr>
          <p:cNvPr id="23" name="Tijdelijke aanduiding voor inhoud 2">
            <a:extLst>
              <a:ext uri="{FF2B5EF4-FFF2-40B4-BE49-F238E27FC236}">
                <a16:creationId xmlns:a16="http://schemas.microsoft.com/office/drawing/2014/main" id="{D773A849-9508-4B74-839A-F3784BC93B83}"/>
              </a:ext>
            </a:extLst>
          </p:cNvPr>
          <p:cNvGraphicFramePr>
            <a:graphicFrameLocks noGrp="1"/>
          </p:cNvGraphicFramePr>
          <p:nvPr>
            <p:ph idx="1"/>
            <p:extLst>
              <p:ext uri="{D42A27DB-BD31-4B8C-83A1-F6EECF244321}">
                <p14:modId xmlns:p14="http://schemas.microsoft.com/office/powerpoint/2010/main" val="2636285247"/>
              </p:ext>
            </p:extLst>
          </p:nvPr>
        </p:nvGraphicFramePr>
        <p:xfrm>
          <a:off x="685800" y="2063750"/>
          <a:ext cx="10394950" cy="3311525"/>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368204383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9878ABF-0C01-41FE-A509-563DFE247645}"/>
              </a:ext>
            </a:extLst>
          </p:cNvPr>
          <p:cNvSpPr>
            <a:spLocks noGrp="1"/>
          </p:cNvSpPr>
          <p:nvPr>
            <p:ph type="title"/>
          </p:nvPr>
        </p:nvSpPr>
        <p:spPr/>
        <p:txBody>
          <a:bodyPr/>
          <a:lstStyle/>
          <a:p>
            <a:r>
              <a:rPr lang="nl-BE" dirty="0"/>
              <a:t>HOE?</a:t>
            </a:r>
            <a:endParaRPr lang="LID4096" dirty="0"/>
          </a:p>
        </p:txBody>
      </p:sp>
      <p:sp>
        <p:nvSpPr>
          <p:cNvPr id="3" name="Tijdelijke aanduiding voor inhoud 2">
            <a:extLst>
              <a:ext uri="{FF2B5EF4-FFF2-40B4-BE49-F238E27FC236}">
                <a16:creationId xmlns:a16="http://schemas.microsoft.com/office/drawing/2014/main" id="{FD321910-1FB0-4868-B896-A9723BE70264}"/>
              </a:ext>
            </a:extLst>
          </p:cNvPr>
          <p:cNvSpPr>
            <a:spLocks noGrp="1"/>
          </p:cNvSpPr>
          <p:nvPr>
            <p:ph sz="quarter" idx="13"/>
          </p:nvPr>
        </p:nvSpPr>
        <p:spPr/>
        <p:txBody>
          <a:bodyPr/>
          <a:lstStyle/>
          <a:p>
            <a:r>
              <a:rPr lang="nl-BE" dirty="0">
                <a:latin typeface="Calibri" panose="020F0502020204030204" pitchFamily="34" charset="0"/>
                <a:cs typeface="Calibri" panose="020F0502020204030204" pitchFamily="34" charset="0"/>
              </a:rPr>
              <a:t>Correct handen wassen: </a:t>
            </a:r>
            <a:r>
              <a:rPr lang="nl-BE" dirty="0">
                <a:latin typeface="Calibri" panose="020F0502020204030204" pitchFamily="34" charset="0"/>
                <a:cs typeface="Calibri" panose="020F0502020204030204" pitchFamily="34" charset="0"/>
                <a:hlinkClick r:id="rId3"/>
              </a:rPr>
              <a:t>https://vimeo.com/408311851</a:t>
            </a:r>
            <a:r>
              <a:rPr lang="nl-BE" dirty="0">
                <a:latin typeface="Calibri" panose="020F0502020204030204" pitchFamily="34" charset="0"/>
                <a:cs typeface="Calibri" panose="020F0502020204030204" pitchFamily="34" charset="0"/>
              </a:rPr>
              <a:t>  </a:t>
            </a:r>
          </a:p>
          <a:p>
            <a:r>
              <a:rPr lang="nl-BE" dirty="0">
                <a:latin typeface="Calibri" panose="020F0502020204030204" pitchFamily="34" charset="0"/>
                <a:cs typeface="Calibri" panose="020F0502020204030204" pitchFamily="34" charset="0"/>
              </a:rPr>
              <a:t>Goede hoest- en nieshygiëne: </a:t>
            </a:r>
            <a:r>
              <a:rPr lang="nl-BE" dirty="0">
                <a:latin typeface="Calibri" panose="020F0502020204030204" pitchFamily="34" charset="0"/>
                <a:cs typeface="Calibri" panose="020F0502020204030204" pitchFamily="34" charset="0"/>
                <a:hlinkClick r:id="rId4"/>
              </a:rPr>
              <a:t>https://vimeo.com/217186874</a:t>
            </a:r>
            <a:r>
              <a:rPr lang="nl-BE" dirty="0">
                <a:latin typeface="Calibri" panose="020F0502020204030204" pitchFamily="34" charset="0"/>
                <a:cs typeface="Calibri" panose="020F0502020204030204" pitchFamily="34" charset="0"/>
              </a:rPr>
              <a:t> </a:t>
            </a:r>
          </a:p>
          <a:p>
            <a:r>
              <a:rPr lang="nl-BE" dirty="0" err="1">
                <a:latin typeface="Calibri" panose="020F0502020204030204" pitchFamily="34" charset="0"/>
                <a:cs typeface="Calibri" panose="020F0502020204030204" pitchFamily="34" charset="0"/>
              </a:rPr>
              <a:t>Social</a:t>
            </a:r>
            <a:r>
              <a:rPr lang="nl-BE" dirty="0">
                <a:latin typeface="Calibri" panose="020F0502020204030204" pitchFamily="34" charset="0"/>
                <a:cs typeface="Calibri" panose="020F0502020204030204" pitchFamily="34" charset="0"/>
              </a:rPr>
              <a:t> </a:t>
            </a:r>
            <a:r>
              <a:rPr lang="nl-BE" dirty="0" err="1">
                <a:latin typeface="Calibri" panose="020F0502020204030204" pitchFamily="34" charset="0"/>
                <a:cs typeface="Calibri" panose="020F0502020204030204" pitchFamily="34" charset="0"/>
              </a:rPr>
              <a:t>distancing</a:t>
            </a:r>
            <a:r>
              <a:rPr lang="nl-BE" dirty="0">
                <a:latin typeface="Calibri" panose="020F0502020204030204" pitchFamily="34" charset="0"/>
                <a:cs typeface="Calibri" panose="020F0502020204030204" pitchFamily="34" charset="0"/>
              </a:rPr>
              <a:t>: </a:t>
            </a:r>
            <a:r>
              <a:rPr lang="nl-BE" dirty="0">
                <a:latin typeface="Calibri" panose="020F0502020204030204" pitchFamily="34" charset="0"/>
                <a:cs typeface="Calibri" panose="020F0502020204030204" pitchFamily="34" charset="0"/>
                <a:hlinkClick r:id="rId5"/>
              </a:rPr>
              <a:t>https://www.youtube.com/watch?v=xRY3npVqWdc</a:t>
            </a:r>
            <a:r>
              <a:rPr lang="nl-BE" dirty="0">
                <a:latin typeface="Calibri" panose="020F0502020204030204" pitchFamily="34" charset="0"/>
                <a:cs typeface="Calibri" panose="020F0502020204030204" pitchFamily="34" charset="0"/>
              </a:rPr>
              <a:t> </a:t>
            </a:r>
            <a:endParaRPr lang="LID4096"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11202392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a:blip r:embed="rId3">
            <a:duotone>
              <a:schemeClr val="bg1">
                <a:shade val="48000"/>
                <a:satMod val="110000"/>
                <a:lumMod val="40000"/>
              </a:schemeClr>
              <a:schemeClr val="bg1">
                <a:tint val="90000"/>
                <a:lumMod val="106000"/>
              </a:schemeClr>
            </a:duotone>
          </a:blip>
          <a:stretch/>
        </a:blipFill>
        <a:effectLst/>
      </p:bgPr>
    </p:bg>
    <p:spTree>
      <p:nvGrpSpPr>
        <p:cNvPr id="1" name=""/>
        <p:cNvGrpSpPr/>
        <p:nvPr/>
      </p:nvGrpSpPr>
      <p:grpSpPr>
        <a:xfrm>
          <a:off x="0" y="0"/>
          <a:ext cx="0" cy="0"/>
          <a:chOff x="0" y="0"/>
          <a:chExt cx="0" cy="0"/>
        </a:xfrm>
      </p:grpSpPr>
      <p:pic>
        <p:nvPicPr>
          <p:cNvPr id="14" name="Picture 13">
            <a:extLst>
              <a:ext uri="{FF2B5EF4-FFF2-40B4-BE49-F238E27FC236}">
                <a16:creationId xmlns:a16="http://schemas.microsoft.com/office/drawing/2014/main" id="{576E8DBD-6DBD-4FCB-8FE8-8F0425C0B67E}"/>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useBgFill="1">
        <p:nvSpPr>
          <p:cNvPr id="16" name="Freeform 11">
            <a:extLst>
              <a:ext uri="{FF2B5EF4-FFF2-40B4-BE49-F238E27FC236}">
                <a16:creationId xmlns:a16="http://schemas.microsoft.com/office/drawing/2014/main" id="{70BE0118-665B-49AC-8ED9-B29C009CED1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875" y="0"/>
            <a:ext cx="11683810" cy="6588125"/>
          </a:xfrm>
          <a:custGeom>
            <a:avLst/>
            <a:gdLst/>
            <a:ahLst/>
            <a:cxnLst/>
            <a:rect l="l" t="t" r="r" b="b"/>
            <a:pathLst>
              <a:path w="11683810" h="6588125">
                <a:moveTo>
                  <a:pt x="0" y="0"/>
                </a:moveTo>
                <a:lnTo>
                  <a:pt x="11318691" y="0"/>
                </a:lnTo>
                <a:lnTo>
                  <a:pt x="11683810" y="5976938"/>
                </a:lnTo>
                <a:lnTo>
                  <a:pt x="15875" y="6588125"/>
                </a:lnTo>
                <a:cubicBezTo>
                  <a:pt x="10583" y="4386792"/>
                  <a:pt x="5292" y="2185458"/>
                  <a:pt x="0" y="0"/>
                </a:cubicBezTo>
                <a:close/>
              </a:path>
            </a:pathLst>
          </a:custGeom>
          <a:ln>
            <a:noFill/>
          </a:ln>
          <a:effectLst>
            <a:outerShdw blurRad="101600" dist="152400" dir="4380000" algn="tl" rotWithShape="0">
              <a:srgbClr val="000000">
                <a:alpha val="43000"/>
              </a:srgbClr>
            </a:outerShdw>
          </a:effectLst>
        </p:spPr>
        <p:style>
          <a:lnRef idx="1">
            <a:schemeClr val="accent1"/>
          </a:lnRef>
          <a:fillRef idx="3">
            <a:schemeClr val="accent1"/>
          </a:fillRef>
          <a:effectRef idx="2">
            <a:schemeClr val="accent1"/>
          </a:effectRef>
          <a:fontRef idx="minor">
            <a:schemeClr val="lt1"/>
          </a:fontRef>
        </p:style>
      </p:sp>
      <p:sp>
        <p:nvSpPr>
          <p:cNvPr id="18" name="Freeform 13">
            <a:extLst>
              <a:ext uri="{FF2B5EF4-FFF2-40B4-BE49-F238E27FC236}">
                <a16:creationId xmlns:a16="http://schemas.microsoft.com/office/drawing/2014/main" id="{DB8E4593-3024-4A7B-92FB-8114D72E575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282257"/>
            <a:ext cx="11329257" cy="2028845"/>
          </a:xfrm>
          <a:custGeom>
            <a:avLst/>
            <a:gdLst/>
            <a:ahLst/>
            <a:cxnLst/>
            <a:rect l="l" t="t" r="r" b="b"/>
            <a:pathLst>
              <a:path w="11329257" h="2028845">
                <a:moveTo>
                  <a:pt x="0" y="588520"/>
                </a:moveTo>
                <a:lnTo>
                  <a:pt x="11244075" y="0"/>
                </a:lnTo>
                <a:lnTo>
                  <a:pt x="11329257" y="1424838"/>
                </a:lnTo>
                <a:lnTo>
                  <a:pt x="0" y="2028845"/>
                </a:lnTo>
                <a:lnTo>
                  <a:pt x="0" y="588520"/>
                </a:lnTo>
                <a:close/>
              </a:path>
            </a:pathLst>
          </a:custGeom>
          <a:gradFill flip="none" rotWithShape="1">
            <a:gsLst>
              <a:gs pos="34000">
                <a:schemeClr val="accent1"/>
              </a:gs>
              <a:gs pos="100000">
                <a:schemeClr val="accent1">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sp>
      <p:sp>
        <p:nvSpPr>
          <p:cNvPr id="20" name="Freeform 25">
            <a:extLst>
              <a:ext uri="{FF2B5EF4-FFF2-40B4-BE49-F238E27FC236}">
                <a16:creationId xmlns:a16="http://schemas.microsoft.com/office/drawing/2014/main" id="{F72029E6-113E-4A42-8D29-4B796B39B9C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8719579" cy="456877"/>
          </a:xfrm>
          <a:custGeom>
            <a:avLst/>
            <a:gdLst/>
            <a:ahLst/>
            <a:cxnLst/>
            <a:rect l="l" t="t" r="r" b="b"/>
            <a:pathLst>
              <a:path w="8719579" h="456877">
                <a:moveTo>
                  <a:pt x="0" y="0"/>
                </a:moveTo>
                <a:lnTo>
                  <a:pt x="8719579" y="0"/>
                </a:lnTo>
                <a:lnTo>
                  <a:pt x="0" y="456877"/>
                </a:lnTo>
                <a:lnTo>
                  <a:pt x="0" y="0"/>
                </a:lnTo>
                <a:close/>
              </a:path>
            </a:pathLst>
          </a:custGeom>
          <a:gradFill flip="none" rotWithShape="1">
            <a:gsLst>
              <a:gs pos="34000">
                <a:schemeClr val="accent1"/>
              </a:gs>
              <a:gs pos="100000">
                <a:schemeClr val="accent1">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sp>
      <p:sp>
        <p:nvSpPr>
          <p:cNvPr id="22" name="Freeform 14">
            <a:extLst>
              <a:ext uri="{FF2B5EF4-FFF2-40B4-BE49-F238E27FC236}">
                <a16:creationId xmlns:a16="http://schemas.microsoft.com/office/drawing/2014/main" id="{FBAE6AE5-2B20-46E6-B338-A385BFF09F8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1420000">
            <a:off x="-161800" y="293317"/>
            <a:ext cx="11367116" cy="5751804"/>
          </a:xfrm>
          <a:custGeom>
            <a:avLst/>
            <a:gdLst/>
            <a:ahLst/>
            <a:cxnLst/>
            <a:rect l="l" t="t" r="r" b="b"/>
            <a:pathLst>
              <a:path w="11367116" h="5751804">
                <a:moveTo>
                  <a:pt x="11346705" y="0"/>
                </a:moveTo>
                <a:cubicBezTo>
                  <a:pt x="11353509" y="1915114"/>
                  <a:pt x="11360312" y="3830229"/>
                  <a:pt x="11367116" y="5745343"/>
                </a:cubicBezTo>
                <a:lnTo>
                  <a:pt x="0" y="5751804"/>
                </a:lnTo>
              </a:path>
            </a:pathLst>
          </a:custGeom>
          <a:ln w="82550">
            <a:solidFill>
              <a:schemeClr val="tx1">
                <a:lumMod val="50000"/>
                <a:lumOff val="50000"/>
              </a:schemeClr>
            </a:solidFill>
            <a:miter lim="800000"/>
          </a:ln>
        </p:spPr>
        <p:style>
          <a:lnRef idx="2">
            <a:schemeClr val="accent1"/>
          </a:lnRef>
          <a:fillRef idx="0">
            <a:schemeClr val="accent1"/>
          </a:fillRef>
          <a:effectRef idx="1">
            <a:schemeClr val="accent1"/>
          </a:effectRef>
          <a:fontRef idx="minor">
            <a:schemeClr val="tx1"/>
          </a:fontRef>
        </p:style>
      </p:sp>
      <p:sp>
        <p:nvSpPr>
          <p:cNvPr id="24" name="5-Point Star 24">
            <a:extLst>
              <a:ext uri="{FF2B5EF4-FFF2-40B4-BE49-F238E27FC236}">
                <a16:creationId xmlns:a16="http://schemas.microsoft.com/office/drawing/2014/main" id="{4555B12C-E2CF-448D-918F-96D0958DC63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1420000">
            <a:off x="4221385" y="5111356"/>
            <a:ext cx="515386" cy="515386"/>
          </a:xfrm>
          <a:prstGeom prst="star5">
            <a:avLst>
              <a:gd name="adj" fmla="val 26693"/>
              <a:gd name="hf" fmla="val 105146"/>
              <a:gd name="vf" fmla="val 110557"/>
            </a:avLst>
          </a:prstGeom>
          <a:solidFill>
            <a:schemeClr val="tx1">
              <a:alpha val="40000"/>
            </a:schemeClr>
          </a:solidFill>
          <a:ln>
            <a:noFill/>
          </a:ln>
        </p:spPr>
        <p:style>
          <a:lnRef idx="1">
            <a:schemeClr val="accent1"/>
          </a:lnRef>
          <a:fillRef idx="3">
            <a:schemeClr val="accent1"/>
          </a:fillRef>
          <a:effectRef idx="2">
            <a:schemeClr val="accent1"/>
          </a:effectRef>
          <a:fontRef idx="minor">
            <a:schemeClr val="lt1"/>
          </a:fontRef>
        </p:style>
      </p:sp>
      <p:sp>
        <p:nvSpPr>
          <p:cNvPr id="2" name="Titel 1">
            <a:extLst>
              <a:ext uri="{FF2B5EF4-FFF2-40B4-BE49-F238E27FC236}">
                <a16:creationId xmlns:a16="http://schemas.microsoft.com/office/drawing/2014/main" id="{B681F8FD-4A66-408B-B793-AE2445E5ED56}"/>
              </a:ext>
            </a:extLst>
          </p:cNvPr>
          <p:cNvSpPr>
            <a:spLocks noGrp="1"/>
          </p:cNvSpPr>
          <p:nvPr>
            <p:ph type="title"/>
          </p:nvPr>
        </p:nvSpPr>
        <p:spPr>
          <a:xfrm rot="21420000">
            <a:off x="518046" y="689387"/>
            <a:ext cx="4182117" cy="1556324"/>
          </a:xfrm>
        </p:spPr>
        <p:txBody>
          <a:bodyPr vert="horz" lIns="91440" tIns="45720" rIns="91440" bIns="45720" rtlCol="0" anchor="b">
            <a:normAutofit/>
          </a:bodyPr>
          <a:lstStyle/>
          <a:p>
            <a:pPr algn="r"/>
            <a:r>
              <a:rPr lang="en-US" sz="8000" dirty="0"/>
              <a:t>WAT ALS?</a:t>
            </a:r>
          </a:p>
        </p:txBody>
      </p:sp>
      <p:graphicFrame>
        <p:nvGraphicFramePr>
          <p:cNvPr id="9" name="Diagram 8">
            <a:extLst>
              <a:ext uri="{FF2B5EF4-FFF2-40B4-BE49-F238E27FC236}">
                <a16:creationId xmlns:a16="http://schemas.microsoft.com/office/drawing/2014/main" id="{23C7895A-25CB-4D20-8EC2-19ACE6B538A4}"/>
              </a:ext>
            </a:extLst>
          </p:cNvPr>
          <p:cNvGraphicFramePr/>
          <p:nvPr>
            <p:extLst>
              <p:ext uri="{D42A27DB-BD31-4B8C-83A1-F6EECF244321}">
                <p14:modId xmlns:p14="http://schemas.microsoft.com/office/powerpoint/2010/main" val="1535910408"/>
              </p:ext>
            </p:extLst>
          </p:nvPr>
        </p:nvGraphicFramePr>
        <p:xfrm>
          <a:off x="524065" y="269875"/>
          <a:ext cx="10286611" cy="5642653"/>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Tree>
    <p:extLst>
      <p:ext uri="{BB962C8B-B14F-4D97-AF65-F5344CB8AC3E}">
        <p14:creationId xmlns:p14="http://schemas.microsoft.com/office/powerpoint/2010/main" val="9923281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a:blip r:embed="rId3">
            <a:duotone>
              <a:schemeClr val="bg1">
                <a:shade val="48000"/>
                <a:satMod val="110000"/>
                <a:lumMod val="40000"/>
              </a:schemeClr>
              <a:schemeClr val="bg1">
                <a:tint val="90000"/>
                <a:lumMod val="106000"/>
              </a:schemeClr>
            </a:duotone>
          </a:blip>
          <a:stretch/>
        </a:blipFill>
        <a:effectLst/>
      </p:bgPr>
    </p:bg>
    <p:spTree>
      <p:nvGrpSpPr>
        <p:cNvPr id="1" name=""/>
        <p:cNvGrpSpPr/>
        <p:nvPr/>
      </p:nvGrpSpPr>
      <p:grpSpPr>
        <a:xfrm>
          <a:off x="0" y="0"/>
          <a:ext cx="0" cy="0"/>
          <a:chOff x="0" y="0"/>
          <a:chExt cx="0" cy="0"/>
        </a:xfrm>
      </p:grpSpPr>
      <p:pic>
        <p:nvPicPr>
          <p:cNvPr id="29" name="Picture 9">
            <a:extLst>
              <a:ext uri="{FF2B5EF4-FFF2-40B4-BE49-F238E27FC236}">
                <a16:creationId xmlns:a16="http://schemas.microsoft.com/office/drawing/2014/main" id="{576E8DBD-6DBD-4FCB-8FE8-8F0425C0B67E}"/>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useBgFill="1">
        <p:nvSpPr>
          <p:cNvPr id="30" name="Freeform 11">
            <a:extLst>
              <a:ext uri="{FF2B5EF4-FFF2-40B4-BE49-F238E27FC236}">
                <a16:creationId xmlns:a16="http://schemas.microsoft.com/office/drawing/2014/main" id="{70BE0118-665B-49AC-8ED9-B29C009CED1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875" y="0"/>
            <a:ext cx="11683810" cy="6588125"/>
          </a:xfrm>
          <a:custGeom>
            <a:avLst/>
            <a:gdLst/>
            <a:ahLst/>
            <a:cxnLst/>
            <a:rect l="l" t="t" r="r" b="b"/>
            <a:pathLst>
              <a:path w="11683810" h="6588125">
                <a:moveTo>
                  <a:pt x="0" y="0"/>
                </a:moveTo>
                <a:lnTo>
                  <a:pt x="11318691" y="0"/>
                </a:lnTo>
                <a:lnTo>
                  <a:pt x="11683810" y="5976938"/>
                </a:lnTo>
                <a:lnTo>
                  <a:pt x="15875" y="6588125"/>
                </a:lnTo>
                <a:cubicBezTo>
                  <a:pt x="10583" y="4386792"/>
                  <a:pt x="5292" y="2185458"/>
                  <a:pt x="0" y="0"/>
                </a:cubicBezTo>
                <a:close/>
              </a:path>
            </a:pathLst>
          </a:custGeom>
          <a:ln>
            <a:noFill/>
          </a:ln>
          <a:effectLst>
            <a:outerShdw blurRad="101600" dist="152400" dir="4380000" algn="tl" rotWithShape="0">
              <a:srgbClr val="000000">
                <a:alpha val="43000"/>
              </a:srgbClr>
            </a:outerShdw>
          </a:effectLst>
        </p:spPr>
        <p:style>
          <a:lnRef idx="1">
            <a:schemeClr val="accent1"/>
          </a:lnRef>
          <a:fillRef idx="3">
            <a:schemeClr val="accent1"/>
          </a:fillRef>
          <a:effectRef idx="2">
            <a:schemeClr val="accent1"/>
          </a:effectRef>
          <a:fontRef idx="minor">
            <a:schemeClr val="lt1"/>
          </a:fontRef>
        </p:style>
      </p:sp>
      <p:sp>
        <p:nvSpPr>
          <p:cNvPr id="31" name="Freeform 13">
            <a:extLst>
              <a:ext uri="{FF2B5EF4-FFF2-40B4-BE49-F238E27FC236}">
                <a16:creationId xmlns:a16="http://schemas.microsoft.com/office/drawing/2014/main" id="{DB8E4593-3024-4A7B-92FB-8114D72E575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282257"/>
            <a:ext cx="11329257" cy="2028845"/>
          </a:xfrm>
          <a:custGeom>
            <a:avLst/>
            <a:gdLst/>
            <a:ahLst/>
            <a:cxnLst/>
            <a:rect l="l" t="t" r="r" b="b"/>
            <a:pathLst>
              <a:path w="11329257" h="2028845">
                <a:moveTo>
                  <a:pt x="0" y="588520"/>
                </a:moveTo>
                <a:lnTo>
                  <a:pt x="11244075" y="0"/>
                </a:lnTo>
                <a:lnTo>
                  <a:pt x="11329257" y="1424838"/>
                </a:lnTo>
                <a:lnTo>
                  <a:pt x="0" y="2028845"/>
                </a:lnTo>
                <a:lnTo>
                  <a:pt x="0" y="588520"/>
                </a:lnTo>
                <a:close/>
              </a:path>
            </a:pathLst>
          </a:custGeom>
          <a:gradFill flip="none" rotWithShape="1">
            <a:gsLst>
              <a:gs pos="34000">
                <a:schemeClr val="accent1"/>
              </a:gs>
              <a:gs pos="100000">
                <a:schemeClr val="accent1">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sp>
      <p:sp>
        <p:nvSpPr>
          <p:cNvPr id="32" name="Freeform 25">
            <a:extLst>
              <a:ext uri="{FF2B5EF4-FFF2-40B4-BE49-F238E27FC236}">
                <a16:creationId xmlns:a16="http://schemas.microsoft.com/office/drawing/2014/main" id="{F72029E6-113E-4A42-8D29-4B796B39B9C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8719579" cy="456877"/>
          </a:xfrm>
          <a:custGeom>
            <a:avLst/>
            <a:gdLst/>
            <a:ahLst/>
            <a:cxnLst/>
            <a:rect l="l" t="t" r="r" b="b"/>
            <a:pathLst>
              <a:path w="8719579" h="456877">
                <a:moveTo>
                  <a:pt x="0" y="0"/>
                </a:moveTo>
                <a:lnTo>
                  <a:pt x="8719579" y="0"/>
                </a:lnTo>
                <a:lnTo>
                  <a:pt x="0" y="456877"/>
                </a:lnTo>
                <a:lnTo>
                  <a:pt x="0" y="0"/>
                </a:lnTo>
                <a:close/>
              </a:path>
            </a:pathLst>
          </a:custGeom>
          <a:gradFill flip="none" rotWithShape="1">
            <a:gsLst>
              <a:gs pos="34000">
                <a:schemeClr val="accent1"/>
              </a:gs>
              <a:gs pos="100000">
                <a:schemeClr val="accent1">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sp>
      <p:sp>
        <p:nvSpPr>
          <p:cNvPr id="33" name="Freeform 14">
            <a:extLst>
              <a:ext uri="{FF2B5EF4-FFF2-40B4-BE49-F238E27FC236}">
                <a16:creationId xmlns:a16="http://schemas.microsoft.com/office/drawing/2014/main" id="{FBAE6AE5-2B20-46E6-B338-A385BFF09F8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1420000">
            <a:off x="-161800" y="293317"/>
            <a:ext cx="11367116" cy="5751804"/>
          </a:xfrm>
          <a:custGeom>
            <a:avLst/>
            <a:gdLst/>
            <a:ahLst/>
            <a:cxnLst/>
            <a:rect l="l" t="t" r="r" b="b"/>
            <a:pathLst>
              <a:path w="11367116" h="5751804">
                <a:moveTo>
                  <a:pt x="11346705" y="0"/>
                </a:moveTo>
                <a:cubicBezTo>
                  <a:pt x="11353509" y="1915114"/>
                  <a:pt x="11360312" y="3830229"/>
                  <a:pt x="11367116" y="5745343"/>
                </a:cubicBezTo>
                <a:lnTo>
                  <a:pt x="0" y="5751804"/>
                </a:lnTo>
              </a:path>
            </a:pathLst>
          </a:custGeom>
          <a:ln w="82550">
            <a:solidFill>
              <a:schemeClr val="tx1">
                <a:lumMod val="50000"/>
                <a:lumOff val="50000"/>
              </a:schemeClr>
            </a:solidFill>
            <a:miter lim="800000"/>
          </a:ln>
        </p:spPr>
        <p:style>
          <a:lnRef idx="2">
            <a:schemeClr val="accent1"/>
          </a:lnRef>
          <a:fillRef idx="0">
            <a:schemeClr val="accent1"/>
          </a:fillRef>
          <a:effectRef idx="1">
            <a:schemeClr val="accent1"/>
          </a:effectRef>
          <a:fontRef idx="minor">
            <a:schemeClr val="tx1"/>
          </a:fontRef>
        </p:style>
      </p:sp>
      <p:sp>
        <p:nvSpPr>
          <p:cNvPr id="34" name="5-Point Star 24">
            <a:extLst>
              <a:ext uri="{FF2B5EF4-FFF2-40B4-BE49-F238E27FC236}">
                <a16:creationId xmlns:a16="http://schemas.microsoft.com/office/drawing/2014/main" id="{4555B12C-E2CF-448D-918F-96D0958DC63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1420000">
            <a:off x="4221385" y="5111356"/>
            <a:ext cx="515386" cy="515386"/>
          </a:xfrm>
          <a:prstGeom prst="star5">
            <a:avLst>
              <a:gd name="adj" fmla="val 26693"/>
              <a:gd name="hf" fmla="val 105146"/>
              <a:gd name="vf" fmla="val 110557"/>
            </a:avLst>
          </a:prstGeom>
          <a:solidFill>
            <a:schemeClr val="tx1">
              <a:alpha val="40000"/>
            </a:schemeClr>
          </a:solidFill>
          <a:ln>
            <a:noFill/>
          </a:ln>
        </p:spPr>
        <p:style>
          <a:lnRef idx="1">
            <a:schemeClr val="accent1"/>
          </a:lnRef>
          <a:fillRef idx="3">
            <a:schemeClr val="accent1"/>
          </a:fillRef>
          <a:effectRef idx="2">
            <a:schemeClr val="accent1"/>
          </a:effectRef>
          <a:fontRef idx="minor">
            <a:schemeClr val="lt1"/>
          </a:fontRef>
        </p:style>
      </p:sp>
      <p:sp>
        <p:nvSpPr>
          <p:cNvPr id="2" name="Titel 1">
            <a:extLst>
              <a:ext uri="{FF2B5EF4-FFF2-40B4-BE49-F238E27FC236}">
                <a16:creationId xmlns:a16="http://schemas.microsoft.com/office/drawing/2014/main" id="{153476D5-F931-411E-B5E7-44381942310E}"/>
              </a:ext>
            </a:extLst>
          </p:cNvPr>
          <p:cNvSpPr>
            <a:spLocks noGrp="1"/>
          </p:cNvSpPr>
          <p:nvPr>
            <p:ph type="title"/>
          </p:nvPr>
        </p:nvSpPr>
        <p:spPr>
          <a:xfrm rot="21420000">
            <a:off x="562263" y="655592"/>
            <a:ext cx="5428489" cy="3278684"/>
          </a:xfrm>
        </p:spPr>
        <p:txBody>
          <a:bodyPr vert="horz" lIns="91440" tIns="45720" rIns="91440" bIns="45720" rtlCol="0" anchor="b">
            <a:normAutofit/>
          </a:bodyPr>
          <a:lstStyle/>
          <a:p>
            <a:pPr algn="r"/>
            <a:r>
              <a:rPr lang="en-US" sz="7400"/>
              <a:t>TERUG NAAR TECHNOPOLIS</a:t>
            </a:r>
          </a:p>
        </p:txBody>
      </p:sp>
      <p:pic>
        <p:nvPicPr>
          <p:cNvPr id="5" name="Tijdelijke aanduiding voor inhoud 4" descr="Afbeelding met buiten, gebouw, teken, groot&#10;&#10;Automatisch gegenereerde beschrijving">
            <a:extLst>
              <a:ext uri="{FF2B5EF4-FFF2-40B4-BE49-F238E27FC236}">
                <a16:creationId xmlns:a16="http://schemas.microsoft.com/office/drawing/2014/main" id="{5B65C538-3FA6-4144-8792-661A539C0998}"/>
              </a:ext>
            </a:extLst>
          </p:cNvPr>
          <p:cNvPicPr>
            <a:picLocks noGrp="1" noChangeAspect="1"/>
          </p:cNvPicPr>
          <p:nvPr>
            <p:ph idx="1"/>
          </p:nvPr>
        </p:nvPicPr>
        <p:blipFill rotWithShape="1">
          <a:blip r:embed="rId5">
            <a:extLst>
              <a:ext uri="{28A0092B-C50C-407E-A947-70E740481C1C}">
                <a14:useLocalDpi xmlns:a14="http://schemas.microsoft.com/office/drawing/2010/main" val="0"/>
              </a:ext>
            </a:extLst>
          </a:blip>
          <a:srcRect l="2559" r="-1" b="-1"/>
          <a:stretch/>
        </p:blipFill>
        <p:spPr>
          <a:xfrm rot="21420000">
            <a:off x="6437841" y="839001"/>
            <a:ext cx="4208217" cy="2882752"/>
          </a:xfrm>
          <a:prstGeom prst="rect">
            <a:avLst/>
          </a:prstGeom>
        </p:spPr>
      </p:pic>
    </p:spTree>
    <p:extLst>
      <p:ext uri="{BB962C8B-B14F-4D97-AF65-F5344CB8AC3E}">
        <p14:creationId xmlns:p14="http://schemas.microsoft.com/office/powerpoint/2010/main" val="173343092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a:blip r:embed="rId3">
            <a:duotone>
              <a:schemeClr val="bg1">
                <a:shade val="48000"/>
                <a:satMod val="110000"/>
                <a:lumMod val="40000"/>
              </a:schemeClr>
              <a:schemeClr val="bg1">
                <a:tint val="90000"/>
                <a:lumMod val="106000"/>
              </a:schemeClr>
            </a:duotone>
          </a:blip>
          <a:stretch/>
        </a:blipFill>
        <a:effectLst/>
      </p:bgPr>
    </p:bg>
    <p:spTree>
      <p:nvGrpSpPr>
        <p:cNvPr id="1" name=""/>
        <p:cNvGrpSpPr/>
        <p:nvPr/>
      </p:nvGrpSpPr>
      <p:grpSpPr>
        <a:xfrm>
          <a:off x="0" y="0"/>
          <a:ext cx="0" cy="0"/>
          <a:chOff x="0" y="0"/>
          <a:chExt cx="0" cy="0"/>
        </a:xfrm>
      </p:grpSpPr>
      <p:pic>
        <p:nvPicPr>
          <p:cNvPr id="6" name="Picture 9">
            <a:extLst>
              <a:ext uri="{FF2B5EF4-FFF2-40B4-BE49-F238E27FC236}">
                <a16:creationId xmlns:a16="http://schemas.microsoft.com/office/drawing/2014/main" id="{90A9C49B-76D8-4E9B-B430-D1ADF40F1CF8}"/>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useBgFill="1">
        <p:nvSpPr>
          <p:cNvPr id="7" name="Rectangle 11">
            <a:extLst>
              <a:ext uri="{FF2B5EF4-FFF2-40B4-BE49-F238E27FC236}">
                <a16:creationId xmlns:a16="http://schemas.microsoft.com/office/drawing/2014/main" id="{F88A5712-2FE0-4DD4-BDC6-099EA378A05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1979952" cy="6644081"/>
          </a:xfrm>
          <a:prstGeom prst="rect">
            <a:avLst/>
          </a:prstGeom>
          <a:ln>
            <a:noFill/>
          </a:ln>
          <a:effectLst>
            <a:outerShdw blurRad="98425" dist="76200" dir="4380000" algn="tl" rotWithShape="0">
              <a:srgbClr val="000000">
                <a:alpha val="68000"/>
              </a:srgbClr>
            </a:outerShdw>
          </a:effectLst>
        </p:spPr>
        <p:style>
          <a:lnRef idx="1">
            <a:schemeClr val="accent1"/>
          </a:lnRef>
          <a:fillRef idx="3">
            <a:schemeClr val="accent1"/>
          </a:fillRef>
          <a:effectRef idx="2">
            <a:schemeClr val="accent1"/>
          </a:effectRef>
          <a:fontRef idx="minor">
            <a:schemeClr val="lt1"/>
          </a:fontRef>
        </p:style>
      </p:sp>
      <p:sp>
        <p:nvSpPr>
          <p:cNvPr id="9" name="Freeform 9">
            <a:extLst>
              <a:ext uri="{FF2B5EF4-FFF2-40B4-BE49-F238E27FC236}">
                <a16:creationId xmlns:a16="http://schemas.microsoft.com/office/drawing/2014/main" id="{448E5503-E0F8-4B94-81A3-B1FA57623E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5397" y="0"/>
            <a:ext cx="11773291" cy="6419514"/>
          </a:xfrm>
          <a:custGeom>
            <a:avLst/>
            <a:gdLst/>
            <a:ahLst/>
            <a:cxnLst/>
            <a:rect l="l" t="t" r="r" b="b"/>
            <a:pathLst>
              <a:path w="11773291" h="6419514">
                <a:moveTo>
                  <a:pt x="11750059" y="0"/>
                </a:moveTo>
                <a:lnTo>
                  <a:pt x="11773291" y="6419514"/>
                </a:lnTo>
                <a:lnTo>
                  <a:pt x="0" y="6411047"/>
                </a:lnTo>
              </a:path>
            </a:pathLst>
          </a:custGeom>
          <a:ln w="82550">
            <a:solidFill>
              <a:schemeClr val="tx1">
                <a:lumMod val="50000"/>
                <a:lumOff val="50000"/>
              </a:schemeClr>
            </a:solidFill>
            <a:miter lim="800000"/>
          </a:ln>
        </p:spPr>
        <p:style>
          <a:lnRef idx="2">
            <a:schemeClr val="accent1"/>
          </a:lnRef>
          <a:fillRef idx="0">
            <a:schemeClr val="accent1"/>
          </a:fillRef>
          <a:effectRef idx="1">
            <a:schemeClr val="accent1"/>
          </a:effectRef>
          <a:fontRef idx="minor">
            <a:schemeClr val="tx1"/>
          </a:fontRef>
        </p:style>
      </p:sp>
      <p:sp>
        <p:nvSpPr>
          <p:cNvPr id="16" name="Rectangle 15">
            <a:extLst>
              <a:ext uri="{FF2B5EF4-FFF2-40B4-BE49-F238E27FC236}">
                <a16:creationId xmlns:a16="http://schemas.microsoft.com/office/drawing/2014/main" id="{CE54F896-85E7-4403-9E37-1B004731F8C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4654296" cy="6380796"/>
          </a:xfrm>
          <a:prstGeom prst="rect">
            <a:avLst/>
          </a:prstGeom>
          <a:gradFill flip="none" rotWithShape="1">
            <a:gsLst>
              <a:gs pos="34000">
                <a:schemeClr val="accent1"/>
              </a:gs>
              <a:gs pos="100000">
                <a:schemeClr val="accent1">
                  <a:lumMod val="60000"/>
                </a:schemeClr>
              </a:gs>
            </a:gsLst>
            <a:lin ang="8100000" scaled="1"/>
            <a:tileRect/>
          </a:gradFill>
          <a:ln>
            <a:noFill/>
          </a:ln>
        </p:spPr>
        <p:style>
          <a:lnRef idx="1">
            <a:schemeClr val="accent1"/>
          </a:lnRef>
          <a:fillRef idx="3">
            <a:schemeClr val="accent1"/>
          </a:fillRef>
          <a:effectRef idx="2">
            <a:schemeClr val="accent1"/>
          </a:effectRef>
          <a:fontRef idx="minor">
            <a:schemeClr val="lt1"/>
          </a:fontRef>
        </p:style>
      </p:sp>
      <p:sp>
        <p:nvSpPr>
          <p:cNvPr id="2" name="Titel 1">
            <a:extLst>
              <a:ext uri="{FF2B5EF4-FFF2-40B4-BE49-F238E27FC236}">
                <a16:creationId xmlns:a16="http://schemas.microsoft.com/office/drawing/2014/main" id="{8316FE1A-DF76-499F-BB19-7209706DCA81}"/>
              </a:ext>
            </a:extLst>
          </p:cNvPr>
          <p:cNvSpPr>
            <a:spLocks noGrp="1"/>
          </p:cNvSpPr>
          <p:nvPr>
            <p:ph type="title"/>
          </p:nvPr>
        </p:nvSpPr>
        <p:spPr>
          <a:xfrm>
            <a:off x="685802" y="685800"/>
            <a:ext cx="3381946" cy="4846967"/>
          </a:xfrm>
        </p:spPr>
        <p:txBody>
          <a:bodyPr>
            <a:normAutofit/>
          </a:bodyPr>
          <a:lstStyle/>
          <a:p>
            <a:r>
              <a:rPr lang="nl-BE" sz="4800">
                <a:solidFill>
                  <a:srgbClr val="FFFFFF"/>
                </a:solidFill>
              </a:rPr>
              <a:t>Voor vertrek</a:t>
            </a:r>
            <a:endParaRPr lang="LID4096" sz="4800">
              <a:solidFill>
                <a:srgbClr val="FFFFFF"/>
              </a:solidFill>
            </a:endParaRPr>
          </a:p>
        </p:txBody>
      </p:sp>
      <p:graphicFrame>
        <p:nvGraphicFramePr>
          <p:cNvPr id="5" name="Tijdelijke aanduiding voor inhoud 2">
            <a:extLst>
              <a:ext uri="{FF2B5EF4-FFF2-40B4-BE49-F238E27FC236}">
                <a16:creationId xmlns:a16="http://schemas.microsoft.com/office/drawing/2014/main" id="{3899ECBC-0A86-49E2-997C-DA6693FBB2A6}"/>
              </a:ext>
            </a:extLst>
          </p:cNvPr>
          <p:cNvGraphicFramePr>
            <a:graphicFrameLocks noGrp="1"/>
          </p:cNvGraphicFramePr>
          <p:nvPr>
            <p:ph idx="1"/>
            <p:extLst>
              <p:ext uri="{D42A27DB-BD31-4B8C-83A1-F6EECF244321}">
                <p14:modId xmlns:p14="http://schemas.microsoft.com/office/powerpoint/2010/main" val="4055093246"/>
              </p:ext>
            </p:extLst>
          </p:nvPr>
        </p:nvGraphicFramePr>
        <p:xfrm>
          <a:off x="5294108" y="685800"/>
          <a:ext cx="5759656" cy="4846967"/>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Tree>
    <p:extLst>
      <p:ext uri="{BB962C8B-B14F-4D97-AF65-F5344CB8AC3E}">
        <p14:creationId xmlns:p14="http://schemas.microsoft.com/office/powerpoint/2010/main" val="350469262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a:blip r:embed="rId3">
            <a:duotone>
              <a:schemeClr val="bg1">
                <a:shade val="48000"/>
                <a:satMod val="110000"/>
                <a:lumMod val="40000"/>
              </a:schemeClr>
              <a:schemeClr val="bg1">
                <a:tint val="90000"/>
                <a:lumMod val="106000"/>
              </a:schemeClr>
            </a:duotone>
          </a:blip>
          <a:stretch/>
        </a:blip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12D4884-C22D-49F7-8352-52992704CFC5}"/>
              </a:ext>
            </a:extLst>
          </p:cNvPr>
          <p:cNvSpPr>
            <a:spLocks noGrp="1"/>
          </p:cNvSpPr>
          <p:nvPr>
            <p:ph type="title"/>
          </p:nvPr>
        </p:nvSpPr>
        <p:spPr>
          <a:xfrm>
            <a:off x="685801" y="685800"/>
            <a:ext cx="10396882" cy="1151965"/>
          </a:xfrm>
        </p:spPr>
        <p:txBody>
          <a:bodyPr>
            <a:normAutofit/>
          </a:bodyPr>
          <a:lstStyle/>
          <a:p>
            <a:r>
              <a:rPr lang="nl-BE"/>
              <a:t>Symptomen COVID-19</a:t>
            </a:r>
            <a:endParaRPr lang="LID4096"/>
          </a:p>
        </p:txBody>
      </p:sp>
      <p:graphicFrame>
        <p:nvGraphicFramePr>
          <p:cNvPr id="5" name="Tijdelijke aanduiding voor inhoud 2">
            <a:extLst>
              <a:ext uri="{FF2B5EF4-FFF2-40B4-BE49-F238E27FC236}">
                <a16:creationId xmlns:a16="http://schemas.microsoft.com/office/drawing/2014/main" id="{054A2F80-988A-4D02-BA23-FA96A4B972C1}"/>
              </a:ext>
            </a:extLst>
          </p:cNvPr>
          <p:cNvGraphicFramePr>
            <a:graphicFrameLocks noGrp="1"/>
          </p:cNvGraphicFramePr>
          <p:nvPr>
            <p:ph idx="1"/>
            <p:extLst>
              <p:ext uri="{D42A27DB-BD31-4B8C-83A1-F6EECF244321}">
                <p14:modId xmlns:p14="http://schemas.microsoft.com/office/powerpoint/2010/main" val="2683255348"/>
              </p:ext>
            </p:extLst>
          </p:nvPr>
        </p:nvGraphicFramePr>
        <p:xfrm>
          <a:off x="685800" y="2063750"/>
          <a:ext cx="10394950" cy="3311525"/>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1189149079"/>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Belangrijke gebeurtenis">
  <a:themeElements>
    <a:clrScheme name="Belangrijke gebeurtenis">
      <a:dk1>
        <a:sysClr val="windowText" lastClr="000000"/>
      </a:dk1>
      <a:lt1>
        <a:sysClr val="window" lastClr="FFFFFF"/>
      </a:lt1>
      <a:dk2>
        <a:srgbClr val="424242"/>
      </a:dk2>
      <a:lt2>
        <a:srgbClr val="C8C8C8"/>
      </a:lt2>
      <a:accent1>
        <a:srgbClr val="B80E0F"/>
      </a:accent1>
      <a:accent2>
        <a:srgbClr val="A6987D"/>
      </a:accent2>
      <a:accent3>
        <a:srgbClr val="7F9A71"/>
      </a:accent3>
      <a:accent4>
        <a:srgbClr val="64969F"/>
      </a:accent4>
      <a:accent5>
        <a:srgbClr val="9B75B2"/>
      </a:accent5>
      <a:accent6>
        <a:srgbClr val="80737A"/>
      </a:accent6>
      <a:hlink>
        <a:srgbClr val="F21213"/>
      </a:hlink>
      <a:folHlink>
        <a:srgbClr val="B6A394"/>
      </a:folHlink>
    </a:clrScheme>
    <a:fontScheme name="Belangrijke gebeurtenis">
      <a:majorFont>
        <a:latin typeface="Impact" panose="020B080603090205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Impact" panose="020B080603090205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elangrijke gebeurtenis">
      <a:fillStyleLst>
        <a:solidFill>
          <a:schemeClr val="phClr"/>
        </a:solidFill>
        <a:solidFill>
          <a:schemeClr val="phClr">
            <a:tint val="69000"/>
            <a:satMod val="105000"/>
            <a:lumMod val="110000"/>
          </a:schemeClr>
        </a:solidFill>
        <a:blipFill>
          <a:blip xmlns:r="http://schemas.openxmlformats.org/officeDocument/2006/relationships" r:embed="rId1">
            <a:duotone>
              <a:schemeClr val="phClr">
                <a:shade val="88000"/>
                <a:lumMod val="88000"/>
              </a:schemeClr>
              <a:schemeClr val="phClr"/>
            </a:duotone>
          </a:blip>
          <a:tile tx="0" ty="0" sx="100000" sy="100000" flip="none" algn="tl"/>
        </a:blipFill>
      </a:fillStyleLst>
      <a:lnStyleLst>
        <a:ln w="9525" cap="flat" cmpd="sng" algn="ctr">
          <a:solidFill>
            <a:schemeClr val="phClr">
              <a:shade val="60000"/>
            </a:scheme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effectStyle>
        <a:effectStyle>
          <a:effectLst>
            <a:outerShdw blurRad="25400" dist="127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88000"/>
              </a:schemeClr>
            </a:gs>
          </a:gsLst>
          <a:lin ang="5400000" scaled="0"/>
        </a:gradFill>
        <a:blipFill>
          <a:blip xmlns:r="http://schemas.openxmlformats.org/officeDocument/2006/relationships" r:embed="rId2">
            <a:duotone>
              <a:schemeClr val="phClr">
                <a:shade val="48000"/>
                <a:satMod val="110000"/>
                <a:lumMod val="40000"/>
              </a:schemeClr>
              <a:schemeClr val="phClr">
                <a:tint val="90000"/>
                <a:lumMod val="106000"/>
              </a:schemeClr>
            </a:duotone>
          </a:blip>
          <a:stretch/>
        </a:blipFill>
      </a:bgFillStyleLst>
    </a:fmtScheme>
  </a:themeElements>
  <a:objectDefaults/>
  <a:extraClrSchemeLst/>
  <a:extLst>
    <a:ext uri="{05A4C25C-085E-4340-85A3-A5531E510DB2}">
      <thm15:themeFamily xmlns:thm15="http://schemas.microsoft.com/office/thememl/2012/main" name="Main Event" id="{AC372BB4-D83D-411E-B849-B641926BA760}" vid="{F1EFBDE3-1A95-4E3D-81AD-1F53D65BEA01}"/>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55E9D2448A6A4D489864DE6A98E600C7" ma:contentTypeVersion="2" ma:contentTypeDescription="Een nieuw document maken." ma:contentTypeScope="" ma:versionID="a66bbd8e852504ec43bf7dedf58932d7">
  <xsd:schema xmlns:xsd="http://www.w3.org/2001/XMLSchema" xmlns:xs="http://www.w3.org/2001/XMLSchema" xmlns:p="http://schemas.microsoft.com/office/2006/metadata/properties" xmlns:ns2="b24a75cc-a9ea-4cbe-a81e-34eaa2a62d58" targetNamespace="http://schemas.microsoft.com/office/2006/metadata/properties" ma:root="true" ma:fieldsID="dfe32a68b65c4fd34a58f4dd65123abb" ns2:_="">
    <xsd:import namespace="b24a75cc-a9ea-4cbe-a81e-34eaa2a62d58"/>
    <xsd:element name="properties">
      <xsd:complexType>
        <xsd:sequence>
          <xsd:element name="documentManagement">
            <xsd:complexType>
              <xsd:all>
                <xsd:element ref="ns2:MediaServiceMetadata" minOccurs="0"/>
                <xsd:element ref="ns2:MediaServiceFast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24a75cc-a9ea-4cbe-a81e-34eaa2a62d58"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ou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90CFF5C8-C390-4E14-9E14-A43F1CE71DAD}">
  <ds:schemaRefs>
    <ds:schemaRef ds:uri="http://schemas.microsoft.com/sharepoint/v3/contenttype/forms"/>
  </ds:schemaRefs>
</ds:datastoreItem>
</file>

<file path=customXml/itemProps2.xml><?xml version="1.0" encoding="utf-8"?>
<ds:datastoreItem xmlns:ds="http://schemas.openxmlformats.org/officeDocument/2006/customXml" ds:itemID="{BFB412AE-9CEB-4102-8942-A8B370E75D0C}">
  <ds:schemaRefs>
    <ds:schemaRef ds:uri="b24a75cc-a9ea-4cbe-a81e-34eaa2a62d58"/>
    <ds:schemaRef ds:uri="http://schemas.microsoft.com/office/infopath/2007/PartnerControls"/>
    <ds:schemaRef ds:uri="http://purl.org/dc/dcmitype/"/>
    <ds:schemaRef ds:uri="http://schemas.microsoft.com/office/2006/documentManagement/types"/>
    <ds:schemaRef ds:uri="http://purl.org/dc/elements/1.1/"/>
    <ds:schemaRef ds:uri="http://schemas.openxmlformats.org/package/2006/metadata/core-properties"/>
    <ds:schemaRef ds:uri="http://schemas.microsoft.com/office/2006/metadata/properties"/>
    <ds:schemaRef ds:uri="http://www.w3.org/XML/1998/namespace"/>
    <ds:schemaRef ds:uri="http://purl.org/dc/terms/"/>
  </ds:schemaRefs>
</ds:datastoreItem>
</file>

<file path=customXml/itemProps3.xml><?xml version="1.0" encoding="utf-8"?>
<ds:datastoreItem xmlns:ds="http://schemas.openxmlformats.org/officeDocument/2006/customXml" ds:itemID="{14EE60F0-12F3-4192-B6D2-3C0CD34D084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b24a75cc-a9ea-4cbe-a81e-34eaa2a62d58"/>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342</TotalTime>
  <Words>1463</Words>
  <Application>Microsoft Office PowerPoint</Application>
  <PresentationFormat>Breedbeeld</PresentationFormat>
  <Paragraphs>198</Paragraphs>
  <Slides>28</Slides>
  <Notes>9</Notes>
  <HiddenSlides>0</HiddenSlides>
  <MMClips>0</MMClips>
  <ScaleCrop>false</ScaleCrop>
  <HeadingPairs>
    <vt:vector size="6" baseType="variant">
      <vt:variant>
        <vt:lpstr>Gebruikte lettertypen</vt:lpstr>
      </vt:variant>
      <vt:variant>
        <vt:i4>4</vt:i4>
      </vt:variant>
      <vt:variant>
        <vt:lpstr>Thema</vt:lpstr>
      </vt:variant>
      <vt:variant>
        <vt:i4>1</vt:i4>
      </vt:variant>
      <vt:variant>
        <vt:lpstr>Diatitels</vt:lpstr>
      </vt:variant>
      <vt:variant>
        <vt:i4>28</vt:i4>
      </vt:variant>
    </vt:vector>
  </HeadingPairs>
  <TitlesOfParts>
    <vt:vector size="33" baseType="lpstr">
      <vt:lpstr>Arial</vt:lpstr>
      <vt:lpstr>Calibri</vt:lpstr>
      <vt:lpstr>Impact</vt:lpstr>
      <vt:lpstr>Wingdings</vt:lpstr>
      <vt:lpstr>Belangrijke gebeurtenis</vt:lpstr>
      <vt:lpstr>CORONA MAATREGELEN</vt:lpstr>
      <vt:lpstr>Belangrijkste collectieve beschermingsmaatregelen</vt:lpstr>
      <vt:lpstr>WAAROM? SOCIAL DISTANCING en nies- en hoesthygiene</vt:lpstr>
      <vt:lpstr>WAAROM? Handhygiëne</vt:lpstr>
      <vt:lpstr>HOE?</vt:lpstr>
      <vt:lpstr>WAT ALS?</vt:lpstr>
      <vt:lpstr>TERUG NAAR TECHNOPOLIS</vt:lpstr>
      <vt:lpstr>Voor vertrek</vt:lpstr>
      <vt:lpstr>Symptomen COVID-19</vt:lpstr>
      <vt:lpstr>Vervoer</vt:lpstr>
      <vt:lpstr>Aankomst op Technopolis</vt:lpstr>
      <vt:lpstr>Aankomst op Technopolis</vt:lpstr>
      <vt:lpstr>Aankomst bij technopolis</vt:lpstr>
      <vt:lpstr>Aankomst bij technopolis</vt:lpstr>
      <vt:lpstr>Start de werkzaamheden</vt:lpstr>
      <vt:lpstr>PAUZES EN MIDDAGETEN</vt:lpstr>
      <vt:lpstr>BETREDEN BEZOEKERSRUIMTE</vt:lpstr>
      <vt:lpstr>TERUG NAAR HUIS</vt:lpstr>
      <vt:lpstr>ALGeMENE REGELS</vt:lpstr>
      <vt:lpstr>EENRICHTINGSVERKEER</vt:lpstr>
      <vt:lpstr>verluchting</vt:lpstr>
      <vt:lpstr>LIFTGEBRUIKT</vt:lpstr>
      <vt:lpstr>Max 1 persoon toegelaten</vt:lpstr>
      <vt:lpstr>vergaderzalen</vt:lpstr>
      <vt:lpstr>Zieke medewerker</vt:lpstr>
      <vt:lpstr>Zieke medewerker</vt:lpstr>
      <vt:lpstr>EHBO BIJ BEZOEKER: komt nog link</vt:lpstr>
      <vt:lpstr>EHBO bij bezoeker</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CORONA MAATREGELEN</dc:title>
  <dc:creator>Stefanie Vanlerberghe</dc:creator>
  <cp:lastModifiedBy>Stefanie Vanlerberghe</cp:lastModifiedBy>
  <cp:revision>134</cp:revision>
  <cp:lastPrinted>2020-05-14T08:23:41Z</cp:lastPrinted>
  <dcterms:created xsi:type="dcterms:W3CDTF">2020-05-11T03:48:29Z</dcterms:created>
  <dcterms:modified xsi:type="dcterms:W3CDTF">2020-05-15T03:44:35Z</dcterms:modified>
</cp:coreProperties>
</file>