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9" r:id="rId1"/>
    <p:sldMasterId id="2147483711" r:id="rId2"/>
    <p:sldMasterId id="2147483713" r:id="rId3"/>
  </p:sldMasterIdLst>
  <p:notesMasterIdLst>
    <p:notesMasterId r:id="rId22"/>
  </p:notesMasterIdLst>
  <p:sldIdLst>
    <p:sldId id="256" r:id="rId4"/>
    <p:sldId id="257" r:id="rId5"/>
    <p:sldId id="260" r:id="rId6"/>
    <p:sldId id="261" r:id="rId7"/>
    <p:sldId id="276" r:id="rId8"/>
    <p:sldId id="287" r:id="rId9"/>
    <p:sldId id="282" r:id="rId10"/>
    <p:sldId id="280" r:id="rId11"/>
    <p:sldId id="279" r:id="rId12"/>
    <p:sldId id="286" r:id="rId13"/>
    <p:sldId id="288" r:id="rId14"/>
    <p:sldId id="290" r:id="rId15"/>
    <p:sldId id="284" r:id="rId16"/>
    <p:sldId id="291" r:id="rId17"/>
    <p:sldId id="277" r:id="rId18"/>
    <p:sldId id="292" r:id="rId19"/>
    <p:sldId id="274" r:id="rId20"/>
    <p:sldId id="289" r:id="rId21"/>
  </p:sldIdLst>
  <p:sldSz cx="9144000" cy="6858000" type="screen4x3"/>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B70E648-A551-418E-AAC3-CA40C97A8129}">
  <a:tblStyle styleId="{5B70E648-A551-418E-AAC3-CA40C97A8129}"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1" autoAdjust="0"/>
    <p:restoredTop sz="94660"/>
  </p:normalViewPr>
  <p:slideViewPr>
    <p:cSldViewPr>
      <p:cViewPr varScale="1">
        <p:scale>
          <a:sx n="70" d="100"/>
          <a:sy n="70" d="100"/>
        </p:scale>
        <p:origin x="-74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45658" cy="49641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 name="Shape 4"/>
          <p:cNvSpPr txBox="1">
            <a:spLocks noGrp="1"/>
          </p:cNvSpPr>
          <p:nvPr>
            <p:ph type="dt" idx="10"/>
          </p:nvPr>
        </p:nvSpPr>
        <p:spPr>
          <a:xfrm>
            <a:off x="3850442" y="0"/>
            <a:ext cx="2945658" cy="496410"/>
          </a:xfrm>
          <a:prstGeom prst="rect">
            <a:avLst/>
          </a:prstGeom>
          <a:noFill/>
          <a:ln>
            <a:noFill/>
          </a:ln>
        </p:spPr>
        <p:txBody>
          <a:bodyPr lIns="91425" tIns="91425" rIns="91425" bIns="91425" anchor="t"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 name="Shape 5"/>
          <p:cNvSpPr>
            <a:spLocks noGrp="1" noRot="1" noChangeAspect="1"/>
          </p:cNvSpPr>
          <p:nvPr>
            <p:ph type="sldImg" idx="3"/>
          </p:nvPr>
        </p:nvSpPr>
        <p:spPr>
          <a:xfrm>
            <a:off x="1582737" y="744537"/>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6602" y="3791357"/>
            <a:ext cx="5438140" cy="5394674"/>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 name="Shape 7"/>
          <p:cNvSpPr txBox="1">
            <a:spLocks noGrp="1"/>
          </p:cNvSpPr>
          <p:nvPr>
            <p:ph type="ftr" idx="11"/>
          </p:nvPr>
        </p:nvSpPr>
        <p:spPr>
          <a:xfrm>
            <a:off x="0" y="9430090"/>
            <a:ext cx="2945658" cy="49641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 name="Shape 8"/>
          <p:cNvSpPr txBox="1">
            <a:spLocks noGrp="1"/>
          </p:cNvSpPr>
          <p:nvPr>
            <p:ph type="sldNum" idx="12"/>
          </p:nvPr>
        </p:nvSpPr>
        <p:spPr>
          <a:xfrm>
            <a:off x="3850442" y="9430090"/>
            <a:ext cx="2945658" cy="49641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‹nr.›</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755131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115000"/>
              </a:lnSpc>
              <a:spcBef>
                <a:spcPts val="0"/>
              </a:spcBef>
              <a:buNone/>
            </a:pPr>
            <a:endParaRPr/>
          </a:p>
        </p:txBody>
      </p:sp>
      <p:sp>
        <p:nvSpPr>
          <p:cNvPr id="351" name="Shape 351"/>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1582738" y="744538"/>
            <a:ext cx="3538537"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4" name="Shape 554"/>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000" b="0" i="0" u="none" strike="noStrike" cap="none">
              <a:solidFill>
                <a:schemeClr val="dk1"/>
              </a:solidFill>
              <a:latin typeface="Arial"/>
              <a:ea typeface="Arial"/>
              <a:cs typeface="Arial"/>
              <a:sym typeface="Arial"/>
            </a:endParaRPr>
          </a:p>
        </p:txBody>
      </p:sp>
      <p:sp>
        <p:nvSpPr>
          <p:cNvPr id="555" name="Shape 555"/>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624013" y="744538"/>
            <a:ext cx="2601912" cy="1952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6602" y="2853151"/>
            <a:ext cx="5438100" cy="6645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The Mission of Naturalis is: </a:t>
            </a:r>
          </a:p>
          <a:p>
            <a:pPr marL="0" marR="0" lvl="0" indent="0" algn="l" rtl="0">
              <a:spcBef>
                <a:spcPts val="0"/>
              </a:spcBef>
              <a:spcAft>
                <a:spcPts val="0"/>
              </a:spcAft>
              <a:buClr>
                <a:schemeClr val="dk1"/>
              </a:buClr>
              <a:buSzPct val="25000"/>
              <a:buFont typeface="Arial"/>
              <a:buNone/>
            </a:pPr>
            <a:r>
              <a:rPr lang="en-US" sz="1100" b="0" i="1" u="none" strike="noStrike" cap="none">
                <a:solidFill>
                  <a:schemeClr val="dk1"/>
                </a:solidFill>
                <a:latin typeface="Arial"/>
                <a:ea typeface="Arial"/>
                <a:cs typeface="Arial"/>
                <a:sym typeface="Arial"/>
              </a:rPr>
              <a:t>We want to describe, understand and explore biodiversity for human </a:t>
            </a:r>
            <a:r>
              <a:rPr lang="en-US" sz="1100" i="1">
                <a:solidFill>
                  <a:schemeClr val="dk1"/>
                </a:solidFill>
              </a:rPr>
              <a:t>well being</a:t>
            </a:r>
            <a:r>
              <a:rPr lang="en-US" sz="1100" b="0" i="1" u="none" strike="noStrike" cap="none">
                <a:solidFill>
                  <a:schemeClr val="dk1"/>
                </a:solidFill>
                <a:latin typeface="Arial"/>
                <a:ea typeface="Arial"/>
                <a:cs typeface="Arial"/>
                <a:sym typeface="Arial"/>
              </a:rPr>
              <a:t> and the future of our planet.</a:t>
            </a: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Key promise</a:t>
            </a:r>
          </a:p>
          <a:p>
            <a:pPr marL="0" marR="0" lvl="0" indent="0" algn="l" rtl="0">
              <a:spcBef>
                <a:spcPts val="0"/>
              </a:spcBef>
              <a:spcAft>
                <a:spcPts val="0"/>
              </a:spcAft>
              <a:buClr>
                <a:schemeClr val="dk1"/>
              </a:buClr>
              <a:buSzPct val="25000"/>
              <a:buFont typeface="Arial"/>
              <a:buNone/>
            </a:pPr>
            <a:r>
              <a:rPr lang="en-US" sz="1100" b="0" i="1" u="none" strike="noStrike" cap="none">
                <a:solidFill>
                  <a:schemeClr val="dk1"/>
                </a:solidFill>
                <a:latin typeface="Arial"/>
                <a:ea typeface="Arial"/>
                <a:cs typeface="Arial"/>
                <a:sym typeface="Arial"/>
              </a:rPr>
              <a:t>Each contact with Naturalis increases my enthusiasm for and knowledge of the amazing diversity of nature.</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That is a great promise because understanding and love for nature makes people change their attitude and behaviour towards it. This is also our educative goal. This doesn’t happen for everybody. It starts with wonder and motivation. That inspired us for this educative mission:</a:t>
            </a:r>
          </a:p>
          <a:p>
            <a:pPr marL="0" marR="0" lvl="0" indent="0" algn="l" rtl="0">
              <a:spcBef>
                <a:spcPts val="0"/>
              </a:spcBef>
              <a:spcAft>
                <a:spcPts val="0"/>
              </a:spcAft>
              <a:buClr>
                <a:schemeClr val="dk1"/>
              </a:buClr>
              <a:buSzPct val="25000"/>
              <a:buFont typeface="Arial"/>
              <a:buNone/>
            </a:pPr>
            <a:r>
              <a:rPr lang="en-US" sz="1100" b="0" i="1" u="none" strike="noStrike" cap="none">
                <a:solidFill>
                  <a:schemeClr val="dk1"/>
                </a:solidFill>
                <a:latin typeface="Arial"/>
                <a:ea typeface="Arial"/>
                <a:cs typeface="Arial"/>
                <a:sym typeface="Arial"/>
              </a:rPr>
              <a:t>We will discover biodiversity together. Whatever you feel, whatever you know, there is always more to be enthusiastic about, more to learn and more to discover.</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357" name="Shape 357"/>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3" name="Shape 393"/>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endParaRPr sz="1000" b="0" i="0" u="none" strike="noStrike" cap="none">
              <a:solidFill>
                <a:schemeClr val="dk1"/>
              </a:solidFill>
              <a:latin typeface="Arial"/>
              <a:ea typeface="Arial"/>
              <a:cs typeface="Arial"/>
              <a:sym typeface="Arial"/>
            </a:endParaRPr>
          </a:p>
        </p:txBody>
      </p:sp>
      <p:sp>
        <p:nvSpPr>
          <p:cNvPr id="394" name="Shape 394"/>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32945" y="744616"/>
            <a:ext cx="4531800" cy="3723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3" name="Shape 413"/>
          <p:cNvSpPr txBox="1">
            <a:spLocks noGrp="1"/>
          </p:cNvSpPr>
          <p:nvPr>
            <p:ph type="body" idx="1"/>
          </p:nvPr>
        </p:nvSpPr>
        <p:spPr>
          <a:xfrm>
            <a:off x="679767" y="4715906"/>
            <a:ext cx="5438100" cy="4467600"/>
          </a:xfrm>
          <a:prstGeom prst="rect">
            <a:avLst/>
          </a:prstGeom>
          <a:noFill/>
          <a:ln>
            <a:noFill/>
          </a:ln>
        </p:spPr>
        <p:txBody>
          <a:bodyPr lIns="91425" tIns="91425" rIns="91425" bIns="91425" anchor="t" anchorCtr="0">
            <a:noAutofit/>
          </a:bodyPr>
          <a:lstStyle/>
          <a:p>
            <a:pPr marR="0" lvl="0" algn="l" rtl="0">
              <a:spcBef>
                <a:spcPts val="0"/>
              </a:spcBef>
              <a:spcAft>
                <a:spcPts val="0"/>
              </a:spcAft>
              <a:buNone/>
            </a:pPr>
            <a:r>
              <a:rPr lang="en-US" sz="1100" b="0" i="0" u="none" strike="noStrike" cap="none">
                <a:solidFill>
                  <a:schemeClr val="dk1"/>
                </a:solidFill>
                <a:latin typeface="Arial"/>
                <a:ea typeface="Arial"/>
                <a:cs typeface="Arial"/>
                <a:sym typeface="Arial"/>
              </a:rPr>
              <a:t>Scientists do</a:t>
            </a:r>
            <a:r>
              <a:rPr lang="en-US" sz="1100">
                <a:solidFill>
                  <a:schemeClr val="dk1"/>
                </a:solidFill>
              </a:rPr>
              <a:t> </a:t>
            </a:r>
            <a:r>
              <a:rPr lang="en-US" sz="1100" b="0" i="0" u="none" strike="noStrike" cap="none">
                <a:solidFill>
                  <a:schemeClr val="dk1"/>
                </a:solidFill>
                <a:latin typeface="Arial"/>
                <a:ea typeface="Arial"/>
                <a:cs typeface="Arial"/>
                <a:sym typeface="Arial"/>
              </a:rPr>
              <a:t>research to understand and describe the world. They are curious and use different skills to find answers: raising questions, observing, interpreting, critical thinking, explaining , presenting etc. </a:t>
            </a:r>
          </a:p>
          <a:p>
            <a:pPr marR="0" lvl="0" algn="l" rtl="0">
              <a:spcBef>
                <a:spcPts val="0"/>
              </a:spcBef>
              <a:spcAft>
                <a:spcPts val="0"/>
              </a:spcAft>
              <a:buNone/>
            </a:pPr>
            <a:r>
              <a:rPr lang="en-US" sz="1100" b="0" i="0" u="none" strike="noStrike" cap="none">
                <a:solidFill>
                  <a:schemeClr val="dk1"/>
                </a:solidFill>
                <a:latin typeface="Arial"/>
                <a:ea typeface="Arial"/>
                <a:cs typeface="Arial"/>
                <a:sym typeface="Arial"/>
              </a:rPr>
              <a:t>Young children do the same. They do research to understand the world. They ask a lot of questions. That is why inquiry based learning suits us very good.  </a:t>
            </a:r>
          </a:p>
          <a:p>
            <a:pPr marR="0" lvl="0" algn="l" rtl="0">
              <a:spcBef>
                <a:spcPts val="0"/>
              </a:spcBef>
              <a:spcAft>
                <a:spcPts val="0"/>
              </a:spcAft>
              <a:buNone/>
            </a:pPr>
            <a:r>
              <a:rPr lang="en-US" sz="1100">
                <a:solidFill>
                  <a:schemeClr val="dk1"/>
                </a:solidFill>
              </a:rPr>
              <a:t>I think the best example of an educative product that conrtibutes to scientific literacy is our interactive </a:t>
            </a:r>
            <a:r>
              <a:rPr lang="en-US" sz="1100" i="1">
                <a:solidFill>
                  <a:schemeClr val="dk1"/>
                </a:solidFill>
              </a:rPr>
              <a:t>T. rex </a:t>
            </a:r>
            <a:r>
              <a:rPr lang="en-US" sz="1100">
                <a:solidFill>
                  <a:schemeClr val="dk1"/>
                </a:solidFill>
              </a:rPr>
              <a:t>news in which we present the latest news about the research on </a:t>
            </a:r>
            <a:r>
              <a:rPr lang="en-US" sz="1100" i="1">
                <a:solidFill>
                  <a:schemeClr val="dk1"/>
                </a:solidFill>
              </a:rPr>
              <a:t>T. rex</a:t>
            </a:r>
            <a:r>
              <a:rPr lang="en-US" sz="1100">
                <a:solidFill>
                  <a:schemeClr val="dk1"/>
                </a:solidFill>
              </a:rPr>
              <a:t>. We ask people what they want to investigate about </a:t>
            </a:r>
            <a:r>
              <a:rPr lang="en-US" sz="1100" i="1">
                <a:solidFill>
                  <a:schemeClr val="dk1"/>
                </a:solidFill>
              </a:rPr>
              <a:t>T. rex </a:t>
            </a:r>
            <a:r>
              <a:rPr lang="en-US" sz="1100">
                <a:solidFill>
                  <a:schemeClr val="dk1"/>
                </a:solidFill>
              </a:rPr>
              <a:t>and what their ideas are about questions our paleontologists don’t know the answers to. Research questions addressed to in the in the latest news are: how old was she?, was she smart?, how come that the skeleton is so well preserved? In the T. rex exhibition we don’t have enough space for the T.rex news, we are thinking about possibilities to programme this on special occasions and maybe develop an online version.</a:t>
            </a:r>
          </a:p>
        </p:txBody>
      </p:sp>
      <p:sp>
        <p:nvSpPr>
          <p:cNvPr id="414" name="Shape 414"/>
          <p:cNvSpPr txBox="1">
            <a:spLocks noGrp="1"/>
          </p:cNvSpPr>
          <p:nvPr>
            <p:ph type="sldNum" idx="12"/>
          </p:nvPr>
        </p:nvSpPr>
        <p:spPr>
          <a:xfrm>
            <a:off x="3850441" y="9430090"/>
            <a:ext cx="2945700" cy="4965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58" name="Shape 458"/>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0" name="Shape 480"/>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481" name="Shape 481"/>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582738" y="744538"/>
            <a:ext cx="3540125" cy="26558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6602" y="3791357"/>
            <a:ext cx="5438100" cy="5394600"/>
          </a:xfrm>
          <a:prstGeom prst="rect">
            <a:avLst/>
          </a:prstGeom>
          <a:noFill/>
          <a:ln>
            <a:noFill/>
          </a:ln>
        </p:spPr>
        <p:txBody>
          <a:bodyPr lIns="91425" tIns="45700" rIns="91425" bIns="45700" anchor="t" anchorCtr="0">
            <a:noAutofit/>
          </a:bodyPr>
          <a:lstStyle/>
          <a:p>
            <a:pPr lvl="0" rtl="0">
              <a:lnSpc>
                <a:spcPct val="90000"/>
              </a:lnSpc>
              <a:spcBef>
                <a:spcPts val="0"/>
              </a:spcBef>
              <a:spcAft>
                <a:spcPts val="1200"/>
              </a:spcAft>
              <a:buNone/>
            </a:pPr>
            <a:endParaRPr sz="1200">
              <a:solidFill>
                <a:schemeClr val="dk1"/>
              </a:solidFill>
            </a:endParaRPr>
          </a:p>
        </p:txBody>
      </p:sp>
      <p:sp>
        <p:nvSpPr>
          <p:cNvPr id="511" name="Shape 511"/>
          <p:cNvSpPr txBox="1">
            <a:spLocks noGrp="1"/>
          </p:cNvSpPr>
          <p:nvPr>
            <p:ph type="sldNum" idx="12"/>
          </p:nvPr>
        </p:nvSpPr>
        <p:spPr>
          <a:xfrm>
            <a:off x="3850442" y="9430090"/>
            <a:ext cx="2945700" cy="4965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eldia">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774000" y="442800"/>
            <a:ext cx="6048000" cy="21240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7" name="Shape 17"/>
          <p:cNvSpPr txBox="1">
            <a:spLocks noGrp="1"/>
          </p:cNvSpPr>
          <p:nvPr>
            <p:ph type="subTitle" idx="1"/>
          </p:nvPr>
        </p:nvSpPr>
        <p:spPr>
          <a:xfrm>
            <a:off x="759600" y="2656800"/>
            <a:ext cx="6048000" cy="986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1200"/>
              </a:spcAft>
              <a:buClr>
                <a:schemeClr val="dk2"/>
              </a:buClr>
              <a:buFont typeface="Arial"/>
              <a:buNone/>
              <a:defRPr/>
            </a:lvl1pPr>
            <a:lvl2pPr marL="457200" marR="0" lvl="1" indent="0" algn="ctr" rtl="0">
              <a:lnSpc>
                <a:spcPct val="90000"/>
              </a:lnSpc>
              <a:spcBef>
                <a:spcPts val="0"/>
              </a:spcBef>
              <a:spcAft>
                <a:spcPts val="1200"/>
              </a:spcAft>
              <a:buClr>
                <a:srgbClr val="888888"/>
              </a:buClr>
              <a:buFont typeface="Arial"/>
              <a:buNone/>
              <a:defRPr/>
            </a:lvl2pPr>
            <a:lvl3pPr marL="914400" marR="0" lvl="2" indent="0" algn="ctr" rtl="0">
              <a:lnSpc>
                <a:spcPct val="90000"/>
              </a:lnSpc>
              <a:spcBef>
                <a:spcPts val="0"/>
              </a:spcBef>
              <a:spcAft>
                <a:spcPts val="1200"/>
              </a:spcAft>
              <a:buClr>
                <a:srgbClr val="888888"/>
              </a:buClr>
              <a:buFont typeface="Arial"/>
              <a:buNone/>
              <a:defRPr/>
            </a:lvl3pPr>
            <a:lvl4pPr marL="1371600" marR="0" lvl="3" indent="0" algn="ctr" rtl="0">
              <a:lnSpc>
                <a:spcPct val="90000"/>
              </a:lnSpc>
              <a:spcBef>
                <a:spcPts val="0"/>
              </a:spcBef>
              <a:spcAft>
                <a:spcPts val="1200"/>
              </a:spcAft>
              <a:buClr>
                <a:srgbClr val="888888"/>
              </a:buClr>
              <a:buFont typeface="Arial"/>
              <a:buNone/>
              <a:defRPr/>
            </a:lvl4pPr>
            <a:lvl5pPr marL="1828800" marR="0" lvl="4" indent="0" algn="ctr" rtl="0">
              <a:lnSpc>
                <a:spcPct val="90000"/>
              </a:lnSpc>
              <a:spcBef>
                <a:spcPts val="0"/>
              </a:spcBef>
              <a:spcAft>
                <a:spcPts val="1200"/>
              </a:spcAft>
              <a:buClr>
                <a:srgbClr val="888888"/>
              </a:buClr>
              <a:buFont typeface="Arial"/>
              <a:buNone/>
              <a:defRPr/>
            </a:lvl5pPr>
            <a:lvl6pPr marL="2286000" marR="0" lvl="5" indent="0" algn="ctr" rtl="0">
              <a:spcBef>
                <a:spcPts val="400"/>
              </a:spcBef>
              <a:buClr>
                <a:srgbClr val="888888"/>
              </a:buClr>
              <a:buFont typeface="Arial"/>
              <a:buNone/>
              <a:defRPr/>
            </a:lvl6pPr>
            <a:lvl7pPr marL="2743200" marR="0" lvl="6" indent="0" algn="ctr" rtl="0">
              <a:spcBef>
                <a:spcPts val="400"/>
              </a:spcBef>
              <a:buClr>
                <a:srgbClr val="888888"/>
              </a:buClr>
              <a:buFont typeface="Arial"/>
              <a:buNone/>
              <a:defRPr/>
            </a:lvl7pPr>
            <a:lvl8pPr marL="3200400" marR="0" lvl="7" indent="0" algn="ctr" rtl="0">
              <a:spcBef>
                <a:spcPts val="400"/>
              </a:spcBef>
              <a:buClr>
                <a:srgbClr val="888888"/>
              </a:buClr>
              <a:buFont typeface="Arial"/>
              <a:buNone/>
              <a:defRPr/>
            </a:lvl8pPr>
            <a:lvl9pPr marL="3657600" marR="0" lvl="8" indent="0" algn="ctr" rtl="0">
              <a:spcBef>
                <a:spcPts val="400"/>
              </a:spcBef>
              <a:buClr>
                <a:srgbClr val="888888"/>
              </a:buClr>
              <a:buFont typeface="Arial"/>
              <a:buNone/>
              <a:defRPr/>
            </a:lvl9pPr>
          </a:lstStyle>
          <a:p>
            <a:endParaRPr/>
          </a:p>
        </p:txBody>
      </p:sp>
      <p:sp>
        <p:nvSpPr>
          <p:cNvPr id="18" name="Shape 18"/>
          <p:cNvSpPr txBox="1">
            <a:spLocks noGrp="1"/>
          </p:cNvSpPr>
          <p:nvPr>
            <p:ph type="body" idx="2"/>
          </p:nvPr>
        </p:nvSpPr>
        <p:spPr>
          <a:xfrm>
            <a:off x="777600" y="3888000"/>
            <a:ext cx="6048000" cy="2159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pic>
        <p:nvPicPr>
          <p:cNvPr id="6" name="Shape 84"/>
          <p:cNvPicPr preferRelativeResize="0"/>
          <p:nvPr userDrawn="1"/>
        </p:nvPicPr>
        <p:blipFill rotWithShape="1">
          <a:blip r:embed="rId2">
            <a:alphaModFix/>
          </a:blip>
          <a:srcRect/>
          <a:stretch/>
        </p:blipFill>
        <p:spPr>
          <a:xfrm>
            <a:off x="176400" y="5771583"/>
            <a:ext cx="307200" cy="702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g">
    <p:spTree>
      <p:nvGrpSpPr>
        <p:cNvPr id="1" name="Shape 74"/>
        <p:cNvGrpSpPr/>
        <p:nvPr/>
      </p:nvGrpSpPr>
      <p:grpSpPr>
        <a:xfrm>
          <a:off x="0" y="0"/>
          <a:ext cx="0" cy="0"/>
          <a:chOff x="0" y="0"/>
          <a:chExt cx="0" cy="0"/>
        </a:xfrm>
      </p:grpSpPr>
      <p:sp>
        <p:nvSpPr>
          <p:cNvPr id="75" name="Shape 75"/>
          <p:cNvSpPr txBox="1">
            <a:spLocks noGrp="1"/>
          </p:cNvSpPr>
          <p:nvPr>
            <p:ph type="dt" idx="10"/>
          </p:nvPr>
        </p:nvSpPr>
        <p:spPr>
          <a:xfrm>
            <a:off x="6357950" y="6328800"/>
            <a:ext cx="773999"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6" name="Shape 76"/>
          <p:cNvSpPr txBox="1">
            <a:spLocks noGrp="1"/>
          </p:cNvSpPr>
          <p:nvPr>
            <p:ph type="ftr" idx="11"/>
          </p:nvPr>
        </p:nvSpPr>
        <p:spPr>
          <a:xfrm>
            <a:off x="1571604" y="6328800"/>
            <a:ext cx="4500594"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7" name="Shape 77"/>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Voorloopdia">
    <p:bg>
      <p:bgPr>
        <a:solidFill>
          <a:schemeClr val="dk2"/>
        </a:solidFill>
        <a:effectLst/>
      </p:bgPr>
    </p:bg>
    <p:spTree>
      <p:nvGrpSpPr>
        <p:cNvPr id="1" name="Shape 78"/>
        <p:cNvGrpSpPr/>
        <p:nvPr/>
      </p:nvGrpSpPr>
      <p:grpSpPr>
        <a:xfrm>
          <a:off x="0" y="0"/>
          <a:ext cx="0" cy="0"/>
          <a:chOff x="0" y="0"/>
          <a:chExt cx="0" cy="0"/>
        </a:xfrm>
      </p:grpSpPr>
      <p:pic>
        <p:nvPicPr>
          <p:cNvPr id="79" name="Shape 79"/>
          <p:cNvPicPr preferRelativeResize="0"/>
          <p:nvPr/>
        </p:nvPicPr>
        <p:blipFill rotWithShape="1">
          <a:blip r:embed="rId2">
            <a:alphaModFix/>
          </a:blip>
          <a:srcRect/>
          <a:stretch/>
        </p:blipFill>
        <p:spPr>
          <a:xfrm>
            <a:off x="146259" y="232827"/>
            <a:ext cx="3816424" cy="550211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5"/>
        <p:cNvGrpSpPr/>
        <p:nvPr/>
      </p:nvGrpSpPr>
      <p:grpSpPr>
        <a:xfrm>
          <a:off x="0" y="0"/>
          <a:ext cx="0" cy="0"/>
          <a:chOff x="0" y="0"/>
          <a:chExt cx="0" cy="0"/>
        </a:xfrm>
      </p:grpSpPr>
      <p:sp>
        <p:nvSpPr>
          <p:cNvPr id="156" name="Shape 156"/>
          <p:cNvSpPr txBox="1">
            <a:spLocks noGrp="1"/>
          </p:cNvSpPr>
          <p:nvPr>
            <p:ph type="ctrTitle"/>
          </p:nvPr>
        </p:nvSpPr>
        <p:spPr>
          <a:xfrm>
            <a:off x="311708" y="992766"/>
            <a:ext cx="8520600" cy="27368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52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5200">
                <a:solidFill>
                  <a:schemeClr val="dk1"/>
                </a:solidFill>
              </a:defRPr>
            </a:lvl2pPr>
            <a:lvl3pPr lvl="2" indent="0" algn="ctr" rtl="0">
              <a:spcBef>
                <a:spcPts val="0"/>
              </a:spcBef>
              <a:buClr>
                <a:schemeClr val="dk1"/>
              </a:buClr>
              <a:buFont typeface="Arial"/>
              <a:buNone/>
              <a:defRPr sz="5200">
                <a:solidFill>
                  <a:schemeClr val="dk1"/>
                </a:solidFill>
              </a:defRPr>
            </a:lvl3pPr>
            <a:lvl4pPr lvl="3" indent="0" algn="ctr" rtl="0">
              <a:spcBef>
                <a:spcPts val="0"/>
              </a:spcBef>
              <a:buClr>
                <a:schemeClr val="dk1"/>
              </a:buClr>
              <a:buFont typeface="Arial"/>
              <a:buNone/>
              <a:defRPr sz="5200">
                <a:solidFill>
                  <a:schemeClr val="dk1"/>
                </a:solidFill>
              </a:defRPr>
            </a:lvl4pPr>
            <a:lvl5pPr lvl="4" indent="0" algn="ctr" rtl="0">
              <a:spcBef>
                <a:spcPts val="0"/>
              </a:spcBef>
              <a:buClr>
                <a:schemeClr val="dk1"/>
              </a:buClr>
              <a:buFont typeface="Arial"/>
              <a:buNone/>
              <a:defRPr sz="5200">
                <a:solidFill>
                  <a:schemeClr val="dk1"/>
                </a:solidFill>
              </a:defRPr>
            </a:lvl5pPr>
            <a:lvl6pPr lvl="5" indent="0" algn="ctr" rtl="0">
              <a:spcBef>
                <a:spcPts val="0"/>
              </a:spcBef>
              <a:buClr>
                <a:schemeClr val="dk1"/>
              </a:buClr>
              <a:buFont typeface="Arial"/>
              <a:buNone/>
              <a:defRPr sz="5200">
                <a:solidFill>
                  <a:schemeClr val="dk1"/>
                </a:solidFill>
              </a:defRPr>
            </a:lvl6pPr>
            <a:lvl7pPr lvl="6" indent="0" algn="ctr" rtl="0">
              <a:spcBef>
                <a:spcPts val="0"/>
              </a:spcBef>
              <a:buClr>
                <a:schemeClr val="dk1"/>
              </a:buClr>
              <a:buFont typeface="Arial"/>
              <a:buNone/>
              <a:defRPr sz="5200">
                <a:solidFill>
                  <a:schemeClr val="dk1"/>
                </a:solidFill>
              </a:defRPr>
            </a:lvl7pPr>
            <a:lvl8pPr lvl="7" indent="0" algn="ctr" rtl="0">
              <a:spcBef>
                <a:spcPts val="0"/>
              </a:spcBef>
              <a:buClr>
                <a:schemeClr val="dk1"/>
              </a:buClr>
              <a:buFont typeface="Arial"/>
              <a:buNone/>
              <a:defRPr sz="5200">
                <a:solidFill>
                  <a:schemeClr val="dk1"/>
                </a:solidFill>
              </a:defRPr>
            </a:lvl8pPr>
            <a:lvl9pPr lvl="8" indent="0" algn="ctr" rtl="0">
              <a:spcBef>
                <a:spcPts val="0"/>
              </a:spcBef>
              <a:buClr>
                <a:schemeClr val="dk1"/>
              </a:buClr>
              <a:buFont typeface="Arial"/>
              <a:buNone/>
              <a:defRPr sz="5200">
                <a:solidFill>
                  <a:schemeClr val="dk1"/>
                </a:solidFill>
              </a:defRPr>
            </a:lvl9pPr>
          </a:lstStyle>
          <a:p>
            <a:endParaRPr/>
          </a:p>
        </p:txBody>
      </p:sp>
      <p:sp>
        <p:nvSpPr>
          <p:cNvPr id="157" name="Shape 157"/>
          <p:cNvSpPr txBox="1">
            <a:spLocks noGrp="1"/>
          </p:cNvSpPr>
          <p:nvPr>
            <p:ph type="subTitle" idx="1"/>
          </p:nvPr>
        </p:nvSpPr>
        <p:spPr>
          <a:xfrm>
            <a:off x="311700" y="3778832"/>
            <a:ext cx="8520600" cy="10569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9pPr>
          </a:lstStyle>
          <a:p>
            <a:endParaRPr/>
          </a:p>
        </p:txBody>
      </p:sp>
      <p:sp>
        <p:nvSpPr>
          <p:cNvPr id="158" name="Shape 158"/>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eldia 1">
    <p:spTree>
      <p:nvGrpSpPr>
        <p:cNvPr id="1" name="Shape 159"/>
        <p:cNvGrpSpPr/>
        <p:nvPr/>
      </p:nvGrpSpPr>
      <p:grpSpPr>
        <a:xfrm>
          <a:off x="0" y="0"/>
          <a:ext cx="0" cy="0"/>
          <a:chOff x="0" y="0"/>
          <a:chExt cx="0" cy="0"/>
        </a:xfrm>
      </p:grpSpPr>
      <p:sp>
        <p:nvSpPr>
          <p:cNvPr id="160" name="Shape 160"/>
          <p:cNvSpPr txBox="1">
            <a:spLocks noGrp="1"/>
          </p:cNvSpPr>
          <p:nvPr>
            <p:ph type="ctrTitle"/>
          </p:nvPr>
        </p:nvSpPr>
        <p:spPr>
          <a:xfrm>
            <a:off x="774000" y="442800"/>
            <a:ext cx="6048000" cy="2124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2"/>
              </a:buClr>
              <a:buFont typeface="Arial"/>
              <a:buNone/>
              <a:defRPr sz="5000" b="1" i="0" u="none" strike="noStrike" cap="none">
                <a:solidFill>
                  <a:schemeClr val="dk2"/>
                </a:solidFill>
                <a:latin typeface="Arial"/>
                <a:ea typeface="Arial"/>
                <a:cs typeface="Arial"/>
                <a:sym typeface="Arial"/>
              </a:defRPr>
            </a:lvl1pPr>
            <a:lvl2pPr marL="0" marR="0" lvl="1" indent="0" algn="l" rtl="0">
              <a:spcBef>
                <a:spcPts val="0"/>
              </a:spcBef>
              <a:buClr>
                <a:schemeClr val="dk1"/>
              </a:buClr>
              <a:buFont typeface="Arial"/>
              <a:buNone/>
              <a:defRPr sz="2800">
                <a:solidFill>
                  <a:schemeClr val="dk1"/>
                </a:solidFill>
              </a:defRPr>
            </a:lvl2pPr>
            <a:lvl3pPr marL="0" marR="0" lvl="2" indent="0" algn="l" rtl="0">
              <a:spcBef>
                <a:spcPts val="0"/>
              </a:spcBef>
              <a:buClr>
                <a:schemeClr val="dk1"/>
              </a:buClr>
              <a:buFont typeface="Arial"/>
              <a:buNone/>
              <a:defRPr sz="2800">
                <a:solidFill>
                  <a:schemeClr val="dk1"/>
                </a:solidFill>
              </a:defRPr>
            </a:lvl3pPr>
            <a:lvl4pPr marL="0" marR="0" lvl="3" indent="0" algn="l" rtl="0">
              <a:spcBef>
                <a:spcPts val="0"/>
              </a:spcBef>
              <a:buClr>
                <a:schemeClr val="dk1"/>
              </a:buClr>
              <a:buFont typeface="Arial"/>
              <a:buNone/>
              <a:defRPr sz="2800">
                <a:solidFill>
                  <a:schemeClr val="dk1"/>
                </a:solidFill>
              </a:defRPr>
            </a:lvl4pPr>
            <a:lvl5pPr marL="0" marR="0" lvl="4" indent="0" algn="l" rtl="0">
              <a:spcBef>
                <a:spcPts val="0"/>
              </a:spcBef>
              <a:buClr>
                <a:schemeClr val="dk1"/>
              </a:buClr>
              <a:buFont typeface="Arial"/>
              <a:buNone/>
              <a:defRPr sz="2800">
                <a:solidFill>
                  <a:schemeClr val="dk1"/>
                </a:solidFill>
              </a:defRPr>
            </a:lvl5pPr>
            <a:lvl6pPr marL="0" marR="0" lvl="5" indent="0" algn="l" rtl="0">
              <a:spcBef>
                <a:spcPts val="0"/>
              </a:spcBef>
              <a:buClr>
                <a:schemeClr val="dk1"/>
              </a:buClr>
              <a:buFont typeface="Arial"/>
              <a:buNone/>
              <a:defRPr sz="2800">
                <a:solidFill>
                  <a:schemeClr val="dk1"/>
                </a:solidFill>
              </a:defRPr>
            </a:lvl6pPr>
            <a:lvl7pPr marL="0" marR="0" lvl="6" indent="0" algn="l" rtl="0">
              <a:spcBef>
                <a:spcPts val="0"/>
              </a:spcBef>
              <a:buClr>
                <a:schemeClr val="dk1"/>
              </a:buClr>
              <a:buFont typeface="Arial"/>
              <a:buNone/>
              <a:defRPr sz="2800">
                <a:solidFill>
                  <a:schemeClr val="dk1"/>
                </a:solidFill>
              </a:defRPr>
            </a:lvl7pPr>
            <a:lvl8pPr marL="0" marR="0" lvl="7" indent="0" algn="l" rtl="0">
              <a:spcBef>
                <a:spcPts val="0"/>
              </a:spcBef>
              <a:buClr>
                <a:schemeClr val="dk1"/>
              </a:buClr>
              <a:buFont typeface="Arial"/>
              <a:buNone/>
              <a:defRPr sz="2800">
                <a:solidFill>
                  <a:schemeClr val="dk1"/>
                </a:solidFill>
              </a:defRPr>
            </a:lvl8pPr>
            <a:lvl9pPr marL="0" marR="0" lvl="8" indent="0" algn="l" rtl="0">
              <a:spcBef>
                <a:spcPts val="0"/>
              </a:spcBef>
              <a:buClr>
                <a:schemeClr val="dk1"/>
              </a:buClr>
              <a:buFont typeface="Arial"/>
              <a:buNone/>
              <a:defRPr sz="2800">
                <a:solidFill>
                  <a:schemeClr val="dk1"/>
                </a:solidFill>
              </a:defRPr>
            </a:lvl9pPr>
          </a:lstStyle>
          <a:p>
            <a:endParaRPr/>
          </a:p>
        </p:txBody>
      </p:sp>
      <p:sp>
        <p:nvSpPr>
          <p:cNvPr id="161" name="Shape 161"/>
          <p:cNvSpPr txBox="1">
            <a:spLocks noGrp="1"/>
          </p:cNvSpPr>
          <p:nvPr>
            <p:ph type="subTitle" idx="1"/>
          </p:nvPr>
        </p:nvSpPr>
        <p:spPr>
          <a:xfrm>
            <a:off x="759600" y="2656800"/>
            <a:ext cx="6048000" cy="9864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1200"/>
              </a:spcAft>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ctr" rtl="0">
              <a:lnSpc>
                <a:spcPct val="90000"/>
              </a:lnSpc>
              <a:spcBef>
                <a:spcPts val="0"/>
              </a:spcBef>
              <a:spcAft>
                <a:spcPts val="1200"/>
              </a:spcAft>
              <a:buClr>
                <a:srgbClr val="888888"/>
              </a:buClr>
              <a:buFont typeface="Arial"/>
              <a:buNone/>
              <a:defRPr sz="2400" b="0" i="0" u="none" strike="noStrike" cap="none">
                <a:solidFill>
                  <a:srgbClr val="888888"/>
                </a:solidFill>
                <a:latin typeface="Arial"/>
                <a:ea typeface="Arial"/>
                <a:cs typeface="Arial"/>
                <a:sym typeface="Arial"/>
              </a:defRPr>
            </a:lvl2pPr>
            <a:lvl3pPr marL="914400" marR="0" lvl="2" indent="0" algn="ctr" rtl="0">
              <a:lnSpc>
                <a:spcPct val="90000"/>
              </a:lnSpc>
              <a:spcBef>
                <a:spcPts val="0"/>
              </a:spcBef>
              <a:spcAft>
                <a:spcPts val="1200"/>
              </a:spcAft>
              <a:buClr>
                <a:srgbClr val="888888"/>
              </a:buClr>
              <a:buFont typeface="Arial"/>
              <a:buNone/>
              <a:defRPr sz="2400" b="0" i="0" u="none" strike="noStrike" cap="none">
                <a:solidFill>
                  <a:srgbClr val="888888"/>
                </a:solidFill>
                <a:latin typeface="Arial"/>
                <a:ea typeface="Arial"/>
                <a:cs typeface="Arial"/>
                <a:sym typeface="Arial"/>
              </a:defRPr>
            </a:lvl3pPr>
            <a:lvl4pPr marL="1371600" marR="0" lvl="3" indent="0" algn="ctr" rtl="0">
              <a:lnSpc>
                <a:spcPct val="90000"/>
              </a:lnSpc>
              <a:spcBef>
                <a:spcPts val="0"/>
              </a:spcBef>
              <a:spcAft>
                <a:spcPts val="1200"/>
              </a:spcAft>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90000"/>
              </a:lnSpc>
              <a:spcBef>
                <a:spcPts val="0"/>
              </a:spcBef>
              <a:spcAft>
                <a:spcPts val="1200"/>
              </a:spcAft>
              <a:buClr>
                <a:srgbClr val="888888"/>
              </a:buClr>
              <a:buFont typeface="Arial"/>
              <a:buNone/>
              <a:defRPr sz="2400" b="0" i="0" u="none" strike="noStrike" cap="none">
                <a:solidFill>
                  <a:srgbClr val="888888"/>
                </a:solidFill>
                <a:latin typeface="Arial"/>
                <a:ea typeface="Arial"/>
                <a:cs typeface="Arial"/>
                <a:sym typeface="Arial"/>
              </a:defRPr>
            </a:lvl5pPr>
            <a:lvl6pPr marL="2286000" marR="0" lvl="5"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Arial"/>
                <a:ea typeface="Arial"/>
                <a:cs typeface="Arial"/>
                <a:sym typeface="Arial"/>
              </a:defRPr>
            </a:lvl6pPr>
            <a:lvl7pPr marL="2743200" marR="0" lvl="6"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Arial"/>
                <a:ea typeface="Arial"/>
                <a:cs typeface="Arial"/>
                <a:sym typeface="Arial"/>
              </a:defRPr>
            </a:lvl7pPr>
            <a:lvl8pPr marL="3200400" marR="0" lvl="7"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Arial"/>
                <a:ea typeface="Arial"/>
                <a:cs typeface="Arial"/>
                <a:sym typeface="Arial"/>
              </a:defRPr>
            </a:lvl8pPr>
            <a:lvl9pPr marL="3657600" marR="0" lvl="8"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Arial"/>
                <a:ea typeface="Arial"/>
                <a:cs typeface="Arial"/>
                <a:sym typeface="Arial"/>
              </a:defRPr>
            </a:lvl9pPr>
          </a:lstStyle>
          <a:p>
            <a:endParaRPr/>
          </a:p>
        </p:txBody>
      </p:sp>
      <p:sp>
        <p:nvSpPr>
          <p:cNvPr id="162" name="Shape 162"/>
          <p:cNvSpPr txBox="1">
            <a:spLocks noGrp="1"/>
          </p:cNvSpPr>
          <p:nvPr>
            <p:ph type="body" idx="2"/>
          </p:nvPr>
        </p:nvSpPr>
        <p:spPr>
          <a:xfrm>
            <a:off x="777600" y="3888000"/>
            <a:ext cx="6048000" cy="216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3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65" name="Shape 165"/>
          <p:cNvSpPr txBox="1">
            <a:spLocks noGrp="1"/>
          </p:cNvSpPr>
          <p:nvPr>
            <p:ph type="body" idx="1"/>
          </p:nvPr>
        </p:nvSpPr>
        <p:spPr>
          <a:xfrm>
            <a:off x="770400" y="1512000"/>
            <a:ext cx="7210800" cy="4752000"/>
          </a:xfrm>
          <a:prstGeom prst="rect">
            <a:avLst/>
          </a:prstGeom>
          <a:noFill/>
          <a:ln>
            <a:noFill/>
          </a:ln>
        </p:spPr>
        <p:txBody>
          <a:bodyPr lIns="91425" tIns="91425" rIns="91425" bIns="91425" anchor="t" anchorCtr="0"/>
          <a:lstStyle>
            <a:lvl1pPr marL="201598" marR="0" lvl="0" indent="-201598" algn="l" rtl="0">
              <a:lnSpc>
                <a:spcPct val="90000"/>
              </a:lnSpc>
              <a:spcBef>
                <a:spcPts val="0"/>
              </a:spcBef>
              <a:spcAft>
                <a:spcPts val="1200"/>
              </a:spcAft>
              <a:buClr>
                <a:schemeClr val="dk1"/>
              </a:buClr>
              <a:buFont typeface="Arial"/>
              <a:buNone/>
              <a:defRPr sz="2400" b="0" i="0" u="none" strike="noStrike" cap="none">
                <a:solidFill>
                  <a:schemeClr val="dk1"/>
                </a:solidFill>
                <a:latin typeface="Arial"/>
                <a:ea typeface="Arial"/>
                <a:cs typeface="Arial"/>
                <a:sym typeface="Arial"/>
              </a:defRPr>
            </a:lvl1pPr>
            <a:lvl2pPr marL="201598" marR="0" lvl="1" indent="103201"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201598" marR="0" lvl="2" indent="103201"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201598" marR="0" lvl="3" indent="103201"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4pPr>
            <a:lvl5pPr marL="201598" marR="0" lvl="4" indent="103201"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5pPr>
            <a:lvl6pPr marL="2514600" marR="0" lvl="5" indent="25400" algn="l" rtl="0">
              <a:lnSpc>
                <a:spcPct val="115000"/>
              </a:lnSpc>
              <a:spcBef>
                <a:spcPts val="400"/>
              </a:spcBef>
              <a:spcAft>
                <a:spcPts val="160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15000"/>
              </a:lnSpc>
              <a:spcBef>
                <a:spcPts val="400"/>
              </a:spcBef>
              <a:spcAft>
                <a:spcPts val="160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15000"/>
              </a:lnSpc>
              <a:spcBef>
                <a:spcPts val="400"/>
              </a:spcBef>
              <a:spcAft>
                <a:spcPts val="160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15000"/>
              </a:lnSpc>
              <a:spcBef>
                <a:spcPts val="400"/>
              </a:spcBef>
              <a:spcAft>
                <a:spcPts val="160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dt" idx="10"/>
          </p:nvPr>
        </p:nvSpPr>
        <p:spPr>
          <a:xfrm>
            <a:off x="6357950" y="6328800"/>
            <a:ext cx="774000" cy="180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Arial"/>
              <a:buNone/>
              <a:defRPr sz="105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ftr" idx="11"/>
          </p:nvPr>
        </p:nvSpPr>
        <p:spPr>
          <a:xfrm>
            <a:off x="1571604" y="6328800"/>
            <a:ext cx="4500600" cy="1800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dk2"/>
              </a:buClr>
              <a:buFont typeface="Arial"/>
              <a:buNone/>
              <a:defRPr sz="105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lnSpc>
                <a:spcPct val="100000"/>
              </a:lnSpc>
              <a:spcBef>
                <a:spcPts val="0"/>
              </a:spcBef>
              <a:spcAft>
                <a:spcPts val="0"/>
              </a:spcAft>
              <a:buClr>
                <a:srgbClr val="E3004A"/>
              </a:buClr>
              <a:buSzPct val="25000"/>
              <a:buFont typeface="Arial"/>
              <a:buNone/>
            </a:pPr>
            <a:fld id="{00000000-1234-1234-1234-123412341234}" type="slidenum">
              <a:rPr lang="en-US" sz="1050" b="0" i="0" u="none" strike="noStrike" cap="none">
                <a:solidFill>
                  <a:srgbClr val="E3004A"/>
                </a:solidFill>
                <a:latin typeface="Arial"/>
                <a:ea typeface="Arial"/>
                <a:cs typeface="Arial"/>
                <a:sym typeface="Arial"/>
              </a:rPr>
              <a:t>‹nr.›</a:t>
            </a:fld>
            <a:endParaRPr lang="en-US" sz="1050" b="0" i="0" u="none" strike="noStrike" cap="none">
              <a:solidFill>
                <a:srgbClr val="E3004A"/>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3"/>
        <p:cNvGrpSpPr/>
        <p:nvPr/>
      </p:nvGrpSpPr>
      <p:grpSpPr>
        <a:xfrm>
          <a:off x="0" y="0"/>
          <a:ext cx="0" cy="0"/>
          <a:chOff x="0" y="0"/>
          <a:chExt cx="0" cy="0"/>
        </a:xfrm>
      </p:grpSpPr>
      <p:sp>
        <p:nvSpPr>
          <p:cNvPr id="174" name="Shape 174"/>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2867800"/>
            <a:ext cx="8520600" cy="11223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Arial"/>
              <a:buNone/>
              <a:defRPr sz="36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3600">
                <a:solidFill>
                  <a:schemeClr val="dk1"/>
                </a:solidFill>
              </a:defRPr>
            </a:lvl2pPr>
            <a:lvl3pPr lvl="2" indent="0" algn="ctr" rtl="0">
              <a:spcBef>
                <a:spcPts val="0"/>
              </a:spcBef>
              <a:buClr>
                <a:schemeClr val="dk1"/>
              </a:buClr>
              <a:buFont typeface="Arial"/>
              <a:buNone/>
              <a:defRPr sz="3600">
                <a:solidFill>
                  <a:schemeClr val="dk1"/>
                </a:solidFill>
              </a:defRPr>
            </a:lvl3pPr>
            <a:lvl4pPr lvl="3" indent="0" algn="ctr" rtl="0">
              <a:spcBef>
                <a:spcPts val="0"/>
              </a:spcBef>
              <a:buClr>
                <a:schemeClr val="dk1"/>
              </a:buClr>
              <a:buFont typeface="Arial"/>
              <a:buNone/>
              <a:defRPr sz="3600">
                <a:solidFill>
                  <a:schemeClr val="dk1"/>
                </a:solidFill>
              </a:defRPr>
            </a:lvl4pPr>
            <a:lvl5pPr lvl="4" indent="0" algn="ctr" rtl="0">
              <a:spcBef>
                <a:spcPts val="0"/>
              </a:spcBef>
              <a:buClr>
                <a:schemeClr val="dk1"/>
              </a:buClr>
              <a:buFont typeface="Arial"/>
              <a:buNone/>
              <a:defRPr sz="3600">
                <a:solidFill>
                  <a:schemeClr val="dk1"/>
                </a:solidFill>
              </a:defRPr>
            </a:lvl5pPr>
            <a:lvl6pPr lvl="5" indent="0" algn="ctr" rtl="0">
              <a:spcBef>
                <a:spcPts val="0"/>
              </a:spcBef>
              <a:buClr>
                <a:schemeClr val="dk1"/>
              </a:buClr>
              <a:buFont typeface="Arial"/>
              <a:buNone/>
              <a:defRPr sz="3600">
                <a:solidFill>
                  <a:schemeClr val="dk1"/>
                </a:solidFill>
              </a:defRPr>
            </a:lvl6pPr>
            <a:lvl7pPr lvl="6" indent="0" algn="ctr" rtl="0">
              <a:spcBef>
                <a:spcPts val="0"/>
              </a:spcBef>
              <a:buClr>
                <a:schemeClr val="dk1"/>
              </a:buClr>
              <a:buFont typeface="Arial"/>
              <a:buNone/>
              <a:defRPr sz="3600">
                <a:solidFill>
                  <a:schemeClr val="dk1"/>
                </a:solidFill>
              </a:defRPr>
            </a:lvl7pPr>
            <a:lvl8pPr lvl="7" indent="0" algn="ctr" rtl="0">
              <a:spcBef>
                <a:spcPts val="0"/>
              </a:spcBef>
              <a:buClr>
                <a:schemeClr val="dk1"/>
              </a:buClr>
              <a:buFont typeface="Arial"/>
              <a:buNone/>
              <a:defRPr sz="3600">
                <a:solidFill>
                  <a:schemeClr val="dk1"/>
                </a:solidFill>
              </a:defRPr>
            </a:lvl8pPr>
            <a:lvl9pPr lvl="8" indent="0" algn="ctr" rtl="0">
              <a:spcBef>
                <a:spcPts val="0"/>
              </a:spcBef>
              <a:buClr>
                <a:schemeClr val="dk1"/>
              </a:buClr>
              <a:buFont typeface="Arial"/>
              <a:buNone/>
              <a:defRPr sz="3600">
                <a:solidFill>
                  <a:schemeClr val="dk1"/>
                </a:solidFill>
              </a:defRPr>
            </a:lvl9pPr>
          </a:lstStyle>
          <a:p>
            <a:endParaRPr/>
          </a:p>
        </p:txBody>
      </p:sp>
      <p:sp>
        <p:nvSpPr>
          <p:cNvPr id="177" name="Shape 177"/>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80" name="Shape 180"/>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81" name="Shape 181"/>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84" name="Shape 184"/>
          <p:cNvSpPr txBox="1">
            <a:spLocks noGrp="1"/>
          </p:cNvSpPr>
          <p:nvPr>
            <p:ph type="body" idx="1"/>
          </p:nvPr>
        </p:nvSpPr>
        <p:spPr>
          <a:xfrm>
            <a:off x="311700" y="1536633"/>
            <a:ext cx="3999900"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185" name="Shape 185"/>
          <p:cNvSpPr txBox="1">
            <a:spLocks noGrp="1"/>
          </p:cNvSpPr>
          <p:nvPr>
            <p:ph type="body" idx="2"/>
          </p:nvPr>
        </p:nvSpPr>
        <p:spPr>
          <a:xfrm>
            <a:off x="4832400" y="1536633"/>
            <a:ext cx="3999900"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186" name="Shape 186"/>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89" name="Shape 189"/>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Afsluiting">
    <p:bg>
      <p:bgPr>
        <a:solidFill>
          <a:schemeClr val="dk2"/>
        </a:solidFill>
        <a:effectLst/>
      </p:bgPr>
    </p:bg>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31200" y="2815200"/>
            <a:ext cx="6048000" cy="1386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pic>
        <p:nvPicPr>
          <p:cNvPr id="22" name="Shape 22"/>
          <p:cNvPicPr preferRelativeResize="0"/>
          <p:nvPr/>
        </p:nvPicPr>
        <p:blipFill rotWithShape="1">
          <a:blip r:embed="rId2">
            <a:alphaModFix/>
          </a:blip>
          <a:srcRect b="39014"/>
          <a:stretch/>
        </p:blipFill>
        <p:spPr>
          <a:xfrm>
            <a:off x="284400" y="284400"/>
            <a:ext cx="2595599" cy="2358000"/>
          </a:xfrm>
          <a:prstGeom prst="rect">
            <a:avLst/>
          </a:prstGeom>
          <a:noFill/>
          <a:ln>
            <a:noFill/>
          </a:ln>
        </p:spPr>
      </p:pic>
      <p:pic>
        <p:nvPicPr>
          <p:cNvPr id="23" name="Shape 23"/>
          <p:cNvPicPr preferRelativeResize="0"/>
          <p:nvPr/>
        </p:nvPicPr>
        <p:blipFill rotWithShape="1">
          <a:blip r:embed="rId3">
            <a:alphaModFix/>
          </a:blip>
          <a:srcRect l="-1" t="62543" r="-1" b="13"/>
          <a:stretch/>
        </p:blipFill>
        <p:spPr>
          <a:xfrm>
            <a:off x="212400" y="5081453"/>
            <a:ext cx="2667599" cy="14399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11700" y="740800"/>
            <a:ext cx="2808000" cy="1007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24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400">
                <a:solidFill>
                  <a:schemeClr val="dk1"/>
                </a:solidFill>
              </a:defRPr>
            </a:lvl2pPr>
            <a:lvl3pPr lvl="2" indent="0" rtl="0">
              <a:spcBef>
                <a:spcPts val="0"/>
              </a:spcBef>
              <a:buClr>
                <a:schemeClr val="dk1"/>
              </a:buClr>
              <a:buFont typeface="Arial"/>
              <a:buNone/>
              <a:defRPr sz="2400">
                <a:solidFill>
                  <a:schemeClr val="dk1"/>
                </a:solidFill>
              </a:defRPr>
            </a:lvl3pPr>
            <a:lvl4pPr lvl="3" indent="0" rtl="0">
              <a:spcBef>
                <a:spcPts val="0"/>
              </a:spcBef>
              <a:buClr>
                <a:schemeClr val="dk1"/>
              </a:buClr>
              <a:buFont typeface="Arial"/>
              <a:buNone/>
              <a:defRPr sz="2400">
                <a:solidFill>
                  <a:schemeClr val="dk1"/>
                </a:solidFill>
              </a:defRPr>
            </a:lvl4pPr>
            <a:lvl5pPr lvl="4" indent="0" rtl="0">
              <a:spcBef>
                <a:spcPts val="0"/>
              </a:spcBef>
              <a:buClr>
                <a:schemeClr val="dk1"/>
              </a:buClr>
              <a:buFont typeface="Arial"/>
              <a:buNone/>
              <a:defRPr sz="2400">
                <a:solidFill>
                  <a:schemeClr val="dk1"/>
                </a:solidFill>
              </a:defRPr>
            </a:lvl5pPr>
            <a:lvl6pPr lvl="5" indent="0" rtl="0">
              <a:spcBef>
                <a:spcPts val="0"/>
              </a:spcBef>
              <a:buClr>
                <a:schemeClr val="dk1"/>
              </a:buClr>
              <a:buFont typeface="Arial"/>
              <a:buNone/>
              <a:defRPr sz="2400">
                <a:solidFill>
                  <a:schemeClr val="dk1"/>
                </a:solidFill>
              </a:defRPr>
            </a:lvl6pPr>
            <a:lvl7pPr lvl="6" indent="0" rtl="0">
              <a:spcBef>
                <a:spcPts val="0"/>
              </a:spcBef>
              <a:buClr>
                <a:schemeClr val="dk1"/>
              </a:buClr>
              <a:buFont typeface="Arial"/>
              <a:buNone/>
              <a:defRPr sz="2400">
                <a:solidFill>
                  <a:schemeClr val="dk1"/>
                </a:solidFill>
              </a:defRPr>
            </a:lvl7pPr>
            <a:lvl8pPr lvl="7" indent="0" rtl="0">
              <a:spcBef>
                <a:spcPts val="0"/>
              </a:spcBef>
              <a:buClr>
                <a:schemeClr val="dk1"/>
              </a:buClr>
              <a:buFont typeface="Arial"/>
              <a:buNone/>
              <a:defRPr sz="2400">
                <a:solidFill>
                  <a:schemeClr val="dk1"/>
                </a:solidFill>
              </a:defRPr>
            </a:lvl8pPr>
            <a:lvl9pPr lvl="8" indent="0" rtl="0">
              <a:spcBef>
                <a:spcPts val="0"/>
              </a:spcBef>
              <a:buClr>
                <a:schemeClr val="dk1"/>
              </a:buClr>
              <a:buFont typeface="Arial"/>
              <a:buNone/>
              <a:defRPr sz="2400">
                <a:solidFill>
                  <a:schemeClr val="dk1"/>
                </a:solidFill>
              </a:defRPr>
            </a:lvl9pPr>
          </a:lstStyle>
          <a:p>
            <a:endParaRPr/>
          </a:p>
        </p:txBody>
      </p:sp>
      <p:sp>
        <p:nvSpPr>
          <p:cNvPr id="192" name="Shape 192"/>
          <p:cNvSpPr txBox="1">
            <a:spLocks noGrp="1"/>
          </p:cNvSpPr>
          <p:nvPr>
            <p:ph type="body" idx="1"/>
          </p:nvPr>
        </p:nvSpPr>
        <p:spPr>
          <a:xfrm>
            <a:off x="311700" y="1852800"/>
            <a:ext cx="2808000" cy="42393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9pPr>
          </a:lstStyle>
          <a:p>
            <a:endParaRPr/>
          </a:p>
        </p:txBody>
      </p:sp>
      <p:sp>
        <p:nvSpPr>
          <p:cNvPr id="193" name="Shape 193"/>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Main Point">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490250" y="600200"/>
            <a:ext cx="6367800" cy="54543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4800">
                <a:solidFill>
                  <a:schemeClr val="dk1"/>
                </a:solidFill>
              </a:defRPr>
            </a:lvl2pPr>
            <a:lvl3pPr lvl="2" indent="0" rtl="0">
              <a:spcBef>
                <a:spcPts val="0"/>
              </a:spcBef>
              <a:buClr>
                <a:schemeClr val="dk1"/>
              </a:buClr>
              <a:buFont typeface="Arial"/>
              <a:buNone/>
              <a:defRPr sz="4800">
                <a:solidFill>
                  <a:schemeClr val="dk1"/>
                </a:solidFill>
              </a:defRPr>
            </a:lvl3pPr>
            <a:lvl4pPr lvl="3" indent="0" rtl="0">
              <a:spcBef>
                <a:spcPts val="0"/>
              </a:spcBef>
              <a:buClr>
                <a:schemeClr val="dk1"/>
              </a:buClr>
              <a:buFont typeface="Arial"/>
              <a:buNone/>
              <a:defRPr sz="4800">
                <a:solidFill>
                  <a:schemeClr val="dk1"/>
                </a:solidFill>
              </a:defRPr>
            </a:lvl4pPr>
            <a:lvl5pPr lvl="4" indent="0" rtl="0">
              <a:spcBef>
                <a:spcPts val="0"/>
              </a:spcBef>
              <a:buClr>
                <a:schemeClr val="dk1"/>
              </a:buClr>
              <a:buFont typeface="Arial"/>
              <a:buNone/>
              <a:defRPr sz="4800">
                <a:solidFill>
                  <a:schemeClr val="dk1"/>
                </a:solidFill>
              </a:defRPr>
            </a:lvl5pPr>
            <a:lvl6pPr lvl="5" indent="0" rtl="0">
              <a:spcBef>
                <a:spcPts val="0"/>
              </a:spcBef>
              <a:buClr>
                <a:schemeClr val="dk1"/>
              </a:buClr>
              <a:buFont typeface="Arial"/>
              <a:buNone/>
              <a:defRPr sz="4800">
                <a:solidFill>
                  <a:schemeClr val="dk1"/>
                </a:solidFill>
              </a:defRPr>
            </a:lvl6pPr>
            <a:lvl7pPr lvl="6" indent="0" rtl="0">
              <a:spcBef>
                <a:spcPts val="0"/>
              </a:spcBef>
              <a:buClr>
                <a:schemeClr val="dk1"/>
              </a:buClr>
              <a:buFont typeface="Arial"/>
              <a:buNone/>
              <a:defRPr sz="4800">
                <a:solidFill>
                  <a:schemeClr val="dk1"/>
                </a:solidFill>
              </a:defRPr>
            </a:lvl7pPr>
            <a:lvl8pPr lvl="7" indent="0" rtl="0">
              <a:spcBef>
                <a:spcPts val="0"/>
              </a:spcBef>
              <a:buClr>
                <a:schemeClr val="dk1"/>
              </a:buClr>
              <a:buFont typeface="Arial"/>
              <a:buNone/>
              <a:defRPr sz="4800">
                <a:solidFill>
                  <a:schemeClr val="dk1"/>
                </a:solidFill>
              </a:defRPr>
            </a:lvl8pPr>
            <a:lvl9pPr lvl="8" indent="0" rtl="0">
              <a:spcBef>
                <a:spcPts val="0"/>
              </a:spcBef>
              <a:buClr>
                <a:schemeClr val="dk1"/>
              </a:buClr>
              <a:buFont typeface="Arial"/>
              <a:buNone/>
              <a:defRPr sz="4800">
                <a:solidFill>
                  <a:schemeClr val="dk1"/>
                </a:solidFill>
              </a:defRPr>
            </a:lvl9pPr>
          </a:lstStyle>
          <a:p>
            <a:endParaRPr/>
          </a:p>
        </p:txBody>
      </p:sp>
      <p:sp>
        <p:nvSpPr>
          <p:cNvPr id="196" name="Shape 196"/>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97"/>
        <p:cNvGrpSpPr/>
        <p:nvPr/>
      </p:nvGrpSpPr>
      <p:grpSpPr>
        <a:xfrm>
          <a:off x="0" y="0"/>
          <a:ext cx="0" cy="0"/>
          <a:chOff x="0" y="0"/>
          <a:chExt cx="0" cy="0"/>
        </a:xfrm>
      </p:grpSpPr>
      <p:sp>
        <p:nvSpPr>
          <p:cNvPr id="198" name="Shape 198"/>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9" name="Shape 199"/>
          <p:cNvSpPr txBox="1">
            <a:spLocks noGrp="1"/>
          </p:cNvSpPr>
          <p:nvPr>
            <p:ph type="title"/>
          </p:nvPr>
        </p:nvSpPr>
        <p:spPr>
          <a:xfrm>
            <a:off x="265500" y="1644233"/>
            <a:ext cx="4045200" cy="19764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42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4200">
                <a:solidFill>
                  <a:schemeClr val="dk1"/>
                </a:solidFill>
              </a:defRPr>
            </a:lvl2pPr>
            <a:lvl3pPr lvl="2" indent="0" algn="ctr" rtl="0">
              <a:spcBef>
                <a:spcPts val="0"/>
              </a:spcBef>
              <a:buClr>
                <a:schemeClr val="dk1"/>
              </a:buClr>
              <a:buFont typeface="Arial"/>
              <a:buNone/>
              <a:defRPr sz="4200">
                <a:solidFill>
                  <a:schemeClr val="dk1"/>
                </a:solidFill>
              </a:defRPr>
            </a:lvl3pPr>
            <a:lvl4pPr lvl="3" indent="0" algn="ctr" rtl="0">
              <a:spcBef>
                <a:spcPts val="0"/>
              </a:spcBef>
              <a:buClr>
                <a:schemeClr val="dk1"/>
              </a:buClr>
              <a:buFont typeface="Arial"/>
              <a:buNone/>
              <a:defRPr sz="4200">
                <a:solidFill>
                  <a:schemeClr val="dk1"/>
                </a:solidFill>
              </a:defRPr>
            </a:lvl4pPr>
            <a:lvl5pPr lvl="4" indent="0" algn="ctr" rtl="0">
              <a:spcBef>
                <a:spcPts val="0"/>
              </a:spcBef>
              <a:buClr>
                <a:schemeClr val="dk1"/>
              </a:buClr>
              <a:buFont typeface="Arial"/>
              <a:buNone/>
              <a:defRPr sz="4200">
                <a:solidFill>
                  <a:schemeClr val="dk1"/>
                </a:solidFill>
              </a:defRPr>
            </a:lvl5pPr>
            <a:lvl6pPr lvl="5" indent="0" algn="ctr" rtl="0">
              <a:spcBef>
                <a:spcPts val="0"/>
              </a:spcBef>
              <a:buClr>
                <a:schemeClr val="dk1"/>
              </a:buClr>
              <a:buFont typeface="Arial"/>
              <a:buNone/>
              <a:defRPr sz="4200">
                <a:solidFill>
                  <a:schemeClr val="dk1"/>
                </a:solidFill>
              </a:defRPr>
            </a:lvl6pPr>
            <a:lvl7pPr lvl="6" indent="0" algn="ctr" rtl="0">
              <a:spcBef>
                <a:spcPts val="0"/>
              </a:spcBef>
              <a:buClr>
                <a:schemeClr val="dk1"/>
              </a:buClr>
              <a:buFont typeface="Arial"/>
              <a:buNone/>
              <a:defRPr sz="4200">
                <a:solidFill>
                  <a:schemeClr val="dk1"/>
                </a:solidFill>
              </a:defRPr>
            </a:lvl7pPr>
            <a:lvl8pPr lvl="7" indent="0" algn="ctr" rtl="0">
              <a:spcBef>
                <a:spcPts val="0"/>
              </a:spcBef>
              <a:buClr>
                <a:schemeClr val="dk1"/>
              </a:buClr>
              <a:buFont typeface="Arial"/>
              <a:buNone/>
              <a:defRPr sz="4200">
                <a:solidFill>
                  <a:schemeClr val="dk1"/>
                </a:solidFill>
              </a:defRPr>
            </a:lvl8pPr>
            <a:lvl9pPr lvl="8" indent="0" algn="ctr" rtl="0">
              <a:spcBef>
                <a:spcPts val="0"/>
              </a:spcBef>
              <a:buClr>
                <a:schemeClr val="dk1"/>
              </a:buClr>
              <a:buFont typeface="Arial"/>
              <a:buNone/>
              <a:defRPr sz="4200">
                <a:solidFill>
                  <a:schemeClr val="dk1"/>
                </a:solidFill>
              </a:defRPr>
            </a:lvl9pPr>
          </a:lstStyle>
          <a:p>
            <a:endParaRPr/>
          </a:p>
        </p:txBody>
      </p:sp>
      <p:sp>
        <p:nvSpPr>
          <p:cNvPr id="200" name="Shape 200"/>
          <p:cNvSpPr txBox="1">
            <a:spLocks noGrp="1"/>
          </p:cNvSpPr>
          <p:nvPr>
            <p:ph type="subTitle" idx="1"/>
          </p:nvPr>
        </p:nvSpPr>
        <p:spPr>
          <a:xfrm>
            <a:off x="265500" y="3737432"/>
            <a:ext cx="4045200" cy="16467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9pPr>
          </a:lstStyle>
          <a:p>
            <a:endParaRPr/>
          </a:p>
        </p:txBody>
      </p:sp>
      <p:sp>
        <p:nvSpPr>
          <p:cNvPr id="201" name="Shape 201"/>
          <p:cNvSpPr txBox="1">
            <a:spLocks noGrp="1"/>
          </p:cNvSpPr>
          <p:nvPr>
            <p:ph type="body" idx="2"/>
          </p:nvPr>
        </p:nvSpPr>
        <p:spPr>
          <a:xfrm>
            <a:off x="4939500" y="965433"/>
            <a:ext cx="3837000" cy="4926900"/>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02" name="Shape 202"/>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aption">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311700" y="5640766"/>
            <a:ext cx="5998800" cy="8067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05" name="Shape 205"/>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ig Number">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1474833"/>
            <a:ext cx="8520600" cy="26181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sp>
        <p:nvSpPr>
          <p:cNvPr id="208" name="Shape 208"/>
          <p:cNvSpPr txBox="1">
            <a:spLocks noGrp="1"/>
          </p:cNvSpPr>
          <p:nvPr>
            <p:ph type="body" idx="1"/>
          </p:nvPr>
        </p:nvSpPr>
        <p:spPr>
          <a:xfrm>
            <a:off x="311700" y="4202966"/>
            <a:ext cx="8520600" cy="17343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ctr"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09" name="Shape 209"/>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‹nr.›</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eldia">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774000" y="442800"/>
            <a:ext cx="6048000" cy="21240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Arial"/>
              <a:buNone/>
              <a:defRPr sz="5000" b="1" i="0" u="none" strike="noStrike" cap="none">
                <a:solidFill>
                  <a:schemeClr val="dk2"/>
                </a:solidFill>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88" name="Shape 88"/>
          <p:cNvSpPr txBox="1">
            <a:spLocks noGrp="1"/>
          </p:cNvSpPr>
          <p:nvPr>
            <p:ph type="subTitle" idx="1"/>
          </p:nvPr>
        </p:nvSpPr>
        <p:spPr>
          <a:xfrm>
            <a:off x="759600" y="2656800"/>
            <a:ext cx="6048000" cy="9864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1200"/>
              </a:spcAft>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ctr" rtl="0">
              <a:lnSpc>
                <a:spcPct val="90000"/>
              </a:lnSpc>
              <a:spcBef>
                <a:spcPts val="0"/>
              </a:spcBef>
              <a:spcAft>
                <a:spcPts val="1200"/>
              </a:spcAft>
              <a:buClr>
                <a:srgbClr val="888888"/>
              </a:buClr>
              <a:buFont typeface="Arial"/>
              <a:buNone/>
              <a:defRPr sz="2400" b="0" i="0" u="none" strike="noStrike" cap="none">
                <a:solidFill>
                  <a:srgbClr val="888888"/>
                </a:solidFill>
                <a:latin typeface="Arial"/>
                <a:ea typeface="Arial"/>
                <a:cs typeface="Arial"/>
                <a:sym typeface="Arial"/>
              </a:defRPr>
            </a:lvl2pPr>
            <a:lvl3pPr marL="914400" marR="0" lvl="2" indent="0" algn="ctr" rtl="0">
              <a:lnSpc>
                <a:spcPct val="90000"/>
              </a:lnSpc>
              <a:spcBef>
                <a:spcPts val="0"/>
              </a:spcBef>
              <a:spcAft>
                <a:spcPts val="1200"/>
              </a:spcAft>
              <a:buClr>
                <a:srgbClr val="888888"/>
              </a:buClr>
              <a:buFont typeface="Arial"/>
              <a:buNone/>
              <a:defRPr sz="2400" b="0" i="0" u="none" strike="noStrike" cap="none">
                <a:solidFill>
                  <a:srgbClr val="888888"/>
                </a:solidFill>
                <a:latin typeface="Arial"/>
                <a:ea typeface="Arial"/>
                <a:cs typeface="Arial"/>
                <a:sym typeface="Arial"/>
              </a:defRPr>
            </a:lvl3pPr>
            <a:lvl4pPr marL="1371600" marR="0" lvl="3" indent="0" algn="ctr" rtl="0">
              <a:lnSpc>
                <a:spcPct val="90000"/>
              </a:lnSpc>
              <a:spcBef>
                <a:spcPts val="0"/>
              </a:spcBef>
              <a:spcAft>
                <a:spcPts val="1200"/>
              </a:spcAft>
              <a:buClr>
                <a:srgbClr val="888888"/>
              </a:buClr>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90000"/>
              </a:lnSpc>
              <a:spcBef>
                <a:spcPts val="0"/>
              </a:spcBef>
              <a:spcAft>
                <a:spcPts val="1200"/>
              </a:spcAft>
              <a:buClr>
                <a:srgbClr val="888888"/>
              </a:buClr>
              <a:buFont typeface="Arial"/>
              <a:buNone/>
              <a:defRPr sz="24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9pPr>
          </a:lstStyle>
          <a:p>
            <a:endParaRPr/>
          </a:p>
        </p:txBody>
      </p:sp>
      <p:sp>
        <p:nvSpPr>
          <p:cNvPr id="89" name="Shape 89"/>
          <p:cNvSpPr txBox="1">
            <a:spLocks noGrp="1"/>
          </p:cNvSpPr>
          <p:nvPr>
            <p:ph type="body" idx="2"/>
          </p:nvPr>
        </p:nvSpPr>
        <p:spPr>
          <a:xfrm>
            <a:off x="777600" y="3888000"/>
            <a:ext cx="6048000" cy="216000"/>
          </a:xfrm>
          <a:prstGeom prst="rect">
            <a:avLst/>
          </a:prstGeom>
          <a:noFill/>
          <a:ln>
            <a:noFill/>
          </a:ln>
        </p:spPr>
        <p:txBody>
          <a:bodyPr lIns="91425" tIns="91425" rIns="91425" bIns="91425" anchor="t" anchorCtr="0"/>
          <a:lstStyle>
            <a:lvl1pPr lvl="0" rtl="0">
              <a:spcBef>
                <a:spcPts val="0"/>
              </a:spcBef>
              <a:defRPr sz="1800">
                <a:solidFill>
                  <a:schemeClr val="dk2"/>
                </a:solidFill>
              </a:defRPr>
            </a:lvl1pPr>
            <a:lvl2pPr lvl="1" rtl="0">
              <a:spcBef>
                <a:spcPts val="0"/>
              </a:spcBef>
              <a:defRPr sz="1800">
                <a:solidFill>
                  <a:schemeClr val="dk2"/>
                </a:solidFill>
              </a:defRPr>
            </a:lvl2pPr>
            <a:lvl3pPr lvl="2" rtl="0">
              <a:spcBef>
                <a:spcPts val="0"/>
              </a:spcBef>
              <a:defRPr sz="1800">
                <a:solidFill>
                  <a:schemeClr val="dk2"/>
                </a:solidFill>
              </a:defRPr>
            </a:lvl3pPr>
            <a:lvl4pPr lvl="3" rtl="0">
              <a:spcBef>
                <a:spcPts val="0"/>
              </a:spcBef>
              <a:defRPr sz="1800">
                <a:solidFill>
                  <a:schemeClr val="dk2"/>
                </a:solidFill>
              </a:defRPr>
            </a:lvl4pPr>
            <a:lvl5pPr lvl="4" rtl="0">
              <a:spcBef>
                <a:spcPts val="0"/>
              </a:spcBef>
              <a:defRPr sz="1800">
                <a:solidFill>
                  <a:schemeClr val="dk2"/>
                </a:solidFill>
              </a:defRPr>
            </a:lvl5pPr>
            <a:lvl6pPr lvl="5" rtl="0">
              <a:spcBef>
                <a:spcPts val="0"/>
              </a:spcBef>
              <a:defRPr sz="2000">
                <a:solidFill>
                  <a:schemeClr val="dk1"/>
                </a:solidFill>
                <a:latin typeface="Arial"/>
                <a:ea typeface="Arial"/>
                <a:cs typeface="Arial"/>
                <a:sym typeface="Arial"/>
              </a:defRPr>
            </a:lvl6pPr>
            <a:lvl7pPr lvl="6" rtl="0">
              <a:spcBef>
                <a:spcPts val="0"/>
              </a:spcBef>
              <a:defRPr sz="2000">
                <a:solidFill>
                  <a:schemeClr val="dk1"/>
                </a:solidFill>
                <a:latin typeface="Arial"/>
                <a:ea typeface="Arial"/>
                <a:cs typeface="Arial"/>
                <a:sym typeface="Arial"/>
              </a:defRPr>
            </a:lvl7pPr>
            <a:lvl8pPr lvl="7" rtl="0">
              <a:spcBef>
                <a:spcPts val="0"/>
              </a:spcBef>
              <a:defRPr sz="2000">
                <a:solidFill>
                  <a:schemeClr val="dk1"/>
                </a:solidFill>
                <a:latin typeface="Arial"/>
                <a:ea typeface="Arial"/>
                <a:cs typeface="Arial"/>
                <a:sym typeface="Arial"/>
              </a:defRPr>
            </a:lvl8pPr>
            <a:lvl9pPr lvl="8" rtl="0">
              <a:spcBef>
                <a:spcPts val="0"/>
              </a:spcBef>
              <a:defRPr sz="2000">
                <a:solidFill>
                  <a:schemeClr val="dk1"/>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472896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eldia">
    <p:spTree>
      <p:nvGrpSpPr>
        <p:cNvPr id="1" name="Shape 287"/>
        <p:cNvGrpSpPr/>
        <p:nvPr/>
      </p:nvGrpSpPr>
      <p:grpSpPr>
        <a:xfrm>
          <a:off x="0" y="0"/>
          <a:ext cx="0" cy="0"/>
          <a:chOff x="0" y="0"/>
          <a:chExt cx="0" cy="0"/>
        </a:xfrm>
      </p:grpSpPr>
      <p:sp>
        <p:nvSpPr>
          <p:cNvPr id="288" name="Shape 288"/>
          <p:cNvSpPr txBox="1">
            <a:spLocks noGrp="1"/>
          </p:cNvSpPr>
          <p:nvPr>
            <p:ph type="ctrTitle"/>
          </p:nvPr>
        </p:nvSpPr>
        <p:spPr>
          <a:xfrm>
            <a:off x="774000" y="442800"/>
            <a:ext cx="6048000" cy="21240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89" name="Shape 289"/>
          <p:cNvSpPr txBox="1">
            <a:spLocks noGrp="1"/>
          </p:cNvSpPr>
          <p:nvPr>
            <p:ph type="subTitle" idx="1"/>
          </p:nvPr>
        </p:nvSpPr>
        <p:spPr>
          <a:xfrm>
            <a:off x="759600" y="2656800"/>
            <a:ext cx="6048000" cy="9864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1200"/>
              </a:spcAft>
              <a:buClr>
                <a:schemeClr val="dk2"/>
              </a:buClr>
              <a:buFont typeface="Arial"/>
              <a:buNone/>
              <a:defRPr/>
            </a:lvl1pPr>
            <a:lvl2pPr marL="457200" marR="0" lvl="1" indent="0" algn="ctr" rtl="0">
              <a:lnSpc>
                <a:spcPct val="90000"/>
              </a:lnSpc>
              <a:spcBef>
                <a:spcPts val="0"/>
              </a:spcBef>
              <a:spcAft>
                <a:spcPts val="1200"/>
              </a:spcAft>
              <a:buClr>
                <a:srgbClr val="888888"/>
              </a:buClr>
              <a:buFont typeface="Arial"/>
              <a:buNone/>
              <a:defRPr/>
            </a:lvl2pPr>
            <a:lvl3pPr marL="914400" marR="0" lvl="2" indent="0" algn="ctr" rtl="0">
              <a:lnSpc>
                <a:spcPct val="90000"/>
              </a:lnSpc>
              <a:spcBef>
                <a:spcPts val="0"/>
              </a:spcBef>
              <a:spcAft>
                <a:spcPts val="1200"/>
              </a:spcAft>
              <a:buClr>
                <a:srgbClr val="888888"/>
              </a:buClr>
              <a:buFont typeface="Arial"/>
              <a:buNone/>
              <a:defRPr/>
            </a:lvl3pPr>
            <a:lvl4pPr marL="1371600" marR="0" lvl="3" indent="0" algn="ctr" rtl="0">
              <a:lnSpc>
                <a:spcPct val="90000"/>
              </a:lnSpc>
              <a:spcBef>
                <a:spcPts val="0"/>
              </a:spcBef>
              <a:spcAft>
                <a:spcPts val="1200"/>
              </a:spcAft>
              <a:buClr>
                <a:srgbClr val="888888"/>
              </a:buClr>
              <a:buFont typeface="Arial"/>
              <a:buNone/>
              <a:defRPr/>
            </a:lvl4pPr>
            <a:lvl5pPr marL="1828800" marR="0" lvl="4" indent="0" algn="ctr" rtl="0">
              <a:lnSpc>
                <a:spcPct val="90000"/>
              </a:lnSpc>
              <a:spcBef>
                <a:spcPts val="0"/>
              </a:spcBef>
              <a:spcAft>
                <a:spcPts val="1200"/>
              </a:spcAft>
              <a:buClr>
                <a:srgbClr val="888888"/>
              </a:buClr>
              <a:buFont typeface="Arial"/>
              <a:buNone/>
              <a:defRPr/>
            </a:lvl5pPr>
            <a:lvl6pPr marL="2286000" marR="0" lvl="5" indent="0" algn="ctr" rtl="0">
              <a:spcBef>
                <a:spcPts val="400"/>
              </a:spcBef>
              <a:buClr>
                <a:srgbClr val="888888"/>
              </a:buClr>
              <a:buFont typeface="Arial"/>
              <a:buNone/>
              <a:defRPr/>
            </a:lvl6pPr>
            <a:lvl7pPr marL="2743200" marR="0" lvl="6" indent="0" algn="ctr" rtl="0">
              <a:spcBef>
                <a:spcPts val="400"/>
              </a:spcBef>
              <a:buClr>
                <a:srgbClr val="888888"/>
              </a:buClr>
              <a:buFont typeface="Arial"/>
              <a:buNone/>
              <a:defRPr/>
            </a:lvl7pPr>
            <a:lvl8pPr marL="3200400" marR="0" lvl="7" indent="0" algn="ctr" rtl="0">
              <a:spcBef>
                <a:spcPts val="400"/>
              </a:spcBef>
              <a:buClr>
                <a:srgbClr val="888888"/>
              </a:buClr>
              <a:buFont typeface="Arial"/>
              <a:buNone/>
              <a:defRPr/>
            </a:lvl8pPr>
            <a:lvl9pPr marL="3657600" marR="0" lvl="8" indent="0" algn="ctr" rtl="0">
              <a:spcBef>
                <a:spcPts val="400"/>
              </a:spcBef>
              <a:buClr>
                <a:srgbClr val="888888"/>
              </a:buClr>
              <a:buFont typeface="Arial"/>
              <a:buNone/>
              <a:defRPr/>
            </a:lvl9pPr>
          </a:lstStyle>
          <a:p>
            <a:endParaRPr/>
          </a:p>
        </p:txBody>
      </p:sp>
      <p:sp>
        <p:nvSpPr>
          <p:cNvPr id="290" name="Shape 290"/>
          <p:cNvSpPr txBox="1">
            <a:spLocks noGrp="1"/>
          </p:cNvSpPr>
          <p:nvPr>
            <p:ph type="body" idx="2"/>
          </p:nvPr>
        </p:nvSpPr>
        <p:spPr>
          <a:xfrm>
            <a:off x="777600" y="3888000"/>
            <a:ext cx="6048000" cy="216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1" name="Shape 291"/>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Afsluiting">
    <p:bg>
      <p:bgPr>
        <a:solidFill>
          <a:schemeClr val="dk2"/>
        </a:solidFill>
        <a:effectLst/>
      </p:bgPr>
    </p:bg>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331200" y="2815200"/>
            <a:ext cx="6048000" cy="1386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pic>
        <p:nvPicPr>
          <p:cNvPr id="294" name="Shape 294"/>
          <p:cNvPicPr preferRelativeResize="0"/>
          <p:nvPr/>
        </p:nvPicPr>
        <p:blipFill rotWithShape="1">
          <a:blip r:embed="rId2">
            <a:alphaModFix/>
          </a:blip>
          <a:srcRect b="39013"/>
          <a:stretch/>
        </p:blipFill>
        <p:spPr>
          <a:xfrm>
            <a:off x="284400" y="284400"/>
            <a:ext cx="2595600" cy="2358000"/>
          </a:xfrm>
          <a:prstGeom prst="rect">
            <a:avLst/>
          </a:prstGeom>
          <a:noFill/>
          <a:ln>
            <a:noFill/>
          </a:ln>
        </p:spPr>
      </p:pic>
      <p:pic>
        <p:nvPicPr>
          <p:cNvPr id="295" name="Shape 295"/>
          <p:cNvPicPr preferRelativeResize="0"/>
          <p:nvPr/>
        </p:nvPicPr>
        <p:blipFill rotWithShape="1">
          <a:blip r:embed="rId3">
            <a:alphaModFix/>
          </a:blip>
          <a:srcRect t="62545" b="11"/>
          <a:stretch/>
        </p:blipFill>
        <p:spPr>
          <a:xfrm>
            <a:off x="2195736" y="4725144"/>
            <a:ext cx="2667600" cy="144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algn="l" rtl="0">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8" name="Shape 298"/>
          <p:cNvSpPr txBox="1">
            <a:spLocks noGrp="1"/>
          </p:cNvSpPr>
          <p:nvPr>
            <p:ph type="body" idx="1"/>
          </p:nvPr>
        </p:nvSpPr>
        <p:spPr>
          <a:xfrm>
            <a:off x="770400" y="1512000"/>
            <a:ext cx="7210800" cy="4752000"/>
          </a:xfrm>
          <a:prstGeom prst="rect">
            <a:avLst/>
          </a:prstGeom>
          <a:noFill/>
          <a:ln>
            <a:noFill/>
          </a:ln>
        </p:spPr>
        <p:txBody>
          <a:bodyPr lIns="91425" tIns="91425" rIns="91425" bIns="91425" anchor="t" anchorCtr="0"/>
          <a:lstStyle>
            <a:lvl1pPr marL="201599" lvl="0" indent="-201599" algn="l" rtl="0">
              <a:lnSpc>
                <a:spcPct val="90000"/>
              </a:lnSpc>
              <a:spcBef>
                <a:spcPts val="0"/>
              </a:spcBef>
              <a:spcAft>
                <a:spcPts val="1200"/>
              </a:spcAft>
              <a:buClr>
                <a:schemeClr val="dk1"/>
              </a:buClr>
              <a:buFont typeface="Arial"/>
              <a:buNone/>
              <a:defRPr/>
            </a:lvl1pPr>
            <a:lvl2pPr marL="201599" lvl="1" indent="-49199" algn="l" rtl="0">
              <a:lnSpc>
                <a:spcPct val="90000"/>
              </a:lnSpc>
              <a:spcBef>
                <a:spcPts val="0"/>
              </a:spcBef>
              <a:spcAft>
                <a:spcPts val="1200"/>
              </a:spcAft>
              <a:buClr>
                <a:schemeClr val="dk1"/>
              </a:buClr>
              <a:buFont typeface="Arial"/>
              <a:buChar char="•"/>
              <a:defRPr/>
            </a:lvl2pPr>
            <a:lvl3pPr marL="201599" lvl="2" indent="-49199" algn="l" rtl="0">
              <a:lnSpc>
                <a:spcPct val="90000"/>
              </a:lnSpc>
              <a:spcBef>
                <a:spcPts val="0"/>
              </a:spcBef>
              <a:spcAft>
                <a:spcPts val="1200"/>
              </a:spcAft>
              <a:buClr>
                <a:schemeClr val="dk1"/>
              </a:buClr>
              <a:buFont typeface="Arial"/>
              <a:buChar char="•"/>
              <a:defRPr/>
            </a:lvl3pPr>
            <a:lvl4pPr marL="201599" lvl="3" indent="-49199" algn="l" rtl="0">
              <a:lnSpc>
                <a:spcPct val="90000"/>
              </a:lnSpc>
              <a:spcBef>
                <a:spcPts val="0"/>
              </a:spcBef>
              <a:spcAft>
                <a:spcPts val="1200"/>
              </a:spcAft>
              <a:buClr>
                <a:schemeClr val="dk1"/>
              </a:buClr>
              <a:buFont typeface="Arial"/>
              <a:buChar char="•"/>
              <a:defRPr/>
            </a:lvl4pPr>
            <a:lvl5pPr marL="201599" lvl="4" indent="-49199" algn="l" rtl="0">
              <a:lnSpc>
                <a:spcPct val="90000"/>
              </a:lnSpc>
              <a:spcBef>
                <a:spcPts val="0"/>
              </a:spcBef>
              <a:spcAft>
                <a:spcPts val="1200"/>
              </a:spcAft>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299" name="Shape 299"/>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Voorloopdia">
    <p:bg>
      <p:bgPr>
        <a:solidFill>
          <a:schemeClr val="dk2"/>
        </a:solidFill>
        <a:effectLst/>
      </p:bgPr>
    </p:bg>
    <p:spTree>
      <p:nvGrpSpPr>
        <p:cNvPr id="1" name="Shape 300"/>
        <p:cNvGrpSpPr/>
        <p:nvPr/>
      </p:nvGrpSpPr>
      <p:grpSpPr>
        <a:xfrm>
          <a:off x="0" y="0"/>
          <a:ext cx="0" cy="0"/>
          <a:chOff x="0" y="0"/>
          <a:chExt cx="0" cy="0"/>
        </a:xfrm>
      </p:grpSpPr>
      <p:pic>
        <p:nvPicPr>
          <p:cNvPr id="301" name="Shape 301"/>
          <p:cNvPicPr preferRelativeResize="0"/>
          <p:nvPr/>
        </p:nvPicPr>
        <p:blipFill rotWithShape="1">
          <a:blip r:embed="rId2">
            <a:alphaModFix/>
          </a:blip>
          <a:srcRect/>
          <a:stretch/>
        </p:blipFill>
        <p:spPr>
          <a:xfrm>
            <a:off x="146259" y="232827"/>
            <a:ext cx="3816300" cy="5502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algn="l" rtl="0">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body" idx="1"/>
          </p:nvPr>
        </p:nvSpPr>
        <p:spPr>
          <a:xfrm>
            <a:off x="770400" y="1512000"/>
            <a:ext cx="7210799" cy="4751999"/>
          </a:xfrm>
          <a:prstGeom prst="rect">
            <a:avLst/>
          </a:prstGeom>
          <a:noFill/>
          <a:ln>
            <a:noFill/>
          </a:ln>
        </p:spPr>
        <p:txBody>
          <a:bodyPr lIns="91425" tIns="91425" rIns="91425" bIns="91425" anchor="t" anchorCtr="0"/>
          <a:lstStyle>
            <a:lvl1pPr marL="201600" lvl="0" indent="-201600" algn="l" rtl="0">
              <a:lnSpc>
                <a:spcPct val="90000"/>
              </a:lnSpc>
              <a:spcBef>
                <a:spcPts val="0"/>
              </a:spcBef>
              <a:spcAft>
                <a:spcPts val="1200"/>
              </a:spcAft>
              <a:buClr>
                <a:schemeClr val="dk1"/>
              </a:buClr>
              <a:buFont typeface="Arial"/>
              <a:buNone/>
              <a:defRPr/>
            </a:lvl1pPr>
            <a:lvl2pPr marL="361950" lvl="1" indent="-31750" algn="l" rtl="0">
              <a:lnSpc>
                <a:spcPct val="90000"/>
              </a:lnSpc>
              <a:spcBef>
                <a:spcPts val="0"/>
              </a:spcBef>
              <a:spcAft>
                <a:spcPts val="1200"/>
              </a:spcAft>
              <a:buClr>
                <a:schemeClr val="dk1"/>
              </a:buClr>
              <a:buFont typeface="Arial"/>
              <a:buChar char="•"/>
              <a:defRPr/>
            </a:lvl2pPr>
            <a:lvl3pPr marL="201600" lvl="2" indent="-49200" algn="l" rtl="0">
              <a:lnSpc>
                <a:spcPct val="90000"/>
              </a:lnSpc>
              <a:spcBef>
                <a:spcPts val="0"/>
              </a:spcBef>
              <a:spcAft>
                <a:spcPts val="1200"/>
              </a:spcAft>
              <a:buClr>
                <a:schemeClr val="dk1"/>
              </a:buClr>
              <a:buFont typeface="Arial"/>
              <a:buChar char="•"/>
              <a:defRPr/>
            </a:lvl3pPr>
            <a:lvl4pPr marL="201600" lvl="3" indent="-49200" algn="l" rtl="0">
              <a:lnSpc>
                <a:spcPct val="90000"/>
              </a:lnSpc>
              <a:spcBef>
                <a:spcPts val="0"/>
              </a:spcBef>
              <a:spcAft>
                <a:spcPts val="1200"/>
              </a:spcAft>
              <a:buClr>
                <a:schemeClr val="dk1"/>
              </a:buClr>
              <a:buFont typeface="Arial"/>
              <a:buChar char="•"/>
              <a:defRPr/>
            </a:lvl4pPr>
            <a:lvl5pPr marL="201600" lvl="4" indent="-49200" algn="l" rtl="0">
              <a:lnSpc>
                <a:spcPct val="90000"/>
              </a:lnSpc>
              <a:spcBef>
                <a:spcPts val="0"/>
              </a:spcBef>
              <a:spcAft>
                <a:spcPts val="1200"/>
              </a:spcAft>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27" name="Shape 27"/>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pic>
        <p:nvPicPr>
          <p:cNvPr id="5" name="Shape 84"/>
          <p:cNvPicPr preferRelativeResize="0"/>
          <p:nvPr userDrawn="1"/>
        </p:nvPicPr>
        <p:blipFill rotWithShape="1">
          <a:blip r:embed="rId2">
            <a:alphaModFix/>
          </a:blip>
          <a:srcRect/>
          <a:stretch/>
        </p:blipFill>
        <p:spPr>
          <a:xfrm>
            <a:off x="176400" y="5771583"/>
            <a:ext cx="307200" cy="702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lack and blue">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algn="l" rtl="0">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04" name="Shape 304"/>
          <p:cNvSpPr txBox="1">
            <a:spLocks noGrp="1"/>
          </p:cNvSpPr>
          <p:nvPr>
            <p:ph type="body" idx="1"/>
          </p:nvPr>
        </p:nvSpPr>
        <p:spPr>
          <a:xfrm>
            <a:off x="770400" y="1512000"/>
            <a:ext cx="7210800" cy="2016000"/>
          </a:xfrm>
          <a:prstGeom prst="rect">
            <a:avLst/>
          </a:prstGeom>
          <a:noFill/>
          <a:ln>
            <a:noFill/>
          </a:ln>
        </p:spPr>
        <p:txBody>
          <a:bodyPr lIns="91425" tIns="91425" rIns="91425" bIns="91425" anchor="t" anchorCtr="0"/>
          <a:lstStyle>
            <a:lvl1pPr marL="201599" lvl="0" indent="-201599" algn="l" rtl="0">
              <a:lnSpc>
                <a:spcPct val="90000"/>
              </a:lnSpc>
              <a:spcBef>
                <a:spcPts val="0"/>
              </a:spcBef>
              <a:spcAft>
                <a:spcPts val="1200"/>
              </a:spcAft>
              <a:buClr>
                <a:schemeClr val="dk1"/>
              </a:buClr>
              <a:buFont typeface="Arial"/>
              <a:buNone/>
              <a:defRPr/>
            </a:lvl1pPr>
            <a:lvl2pPr marL="201599" lvl="1" indent="-49199" algn="l" rtl="0">
              <a:lnSpc>
                <a:spcPct val="90000"/>
              </a:lnSpc>
              <a:spcBef>
                <a:spcPts val="0"/>
              </a:spcBef>
              <a:spcAft>
                <a:spcPts val="1200"/>
              </a:spcAft>
              <a:buClr>
                <a:schemeClr val="dk1"/>
              </a:buClr>
              <a:buFont typeface="Arial"/>
              <a:buChar char="•"/>
              <a:defRPr/>
            </a:lvl2pPr>
            <a:lvl3pPr marL="201599" lvl="2" indent="-49199" algn="l" rtl="0">
              <a:lnSpc>
                <a:spcPct val="90000"/>
              </a:lnSpc>
              <a:spcBef>
                <a:spcPts val="0"/>
              </a:spcBef>
              <a:spcAft>
                <a:spcPts val="1200"/>
              </a:spcAft>
              <a:buClr>
                <a:schemeClr val="dk1"/>
              </a:buClr>
              <a:buFont typeface="Arial"/>
              <a:buChar char="•"/>
              <a:defRPr/>
            </a:lvl3pPr>
            <a:lvl4pPr marL="201599" lvl="3" indent="-49199" algn="l" rtl="0">
              <a:lnSpc>
                <a:spcPct val="90000"/>
              </a:lnSpc>
              <a:spcBef>
                <a:spcPts val="0"/>
              </a:spcBef>
              <a:spcAft>
                <a:spcPts val="1200"/>
              </a:spcAft>
              <a:buClr>
                <a:schemeClr val="dk1"/>
              </a:buClr>
              <a:buFont typeface="Arial"/>
              <a:buChar char="•"/>
              <a:defRPr/>
            </a:lvl4pPr>
            <a:lvl5pPr marL="201599" lvl="4" indent="-49199" algn="l" rtl="0">
              <a:lnSpc>
                <a:spcPct val="90000"/>
              </a:lnSpc>
              <a:spcBef>
                <a:spcPts val="0"/>
              </a:spcBef>
              <a:spcAft>
                <a:spcPts val="1200"/>
              </a:spcAft>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305" name="Shape 305"/>
          <p:cNvSpPr txBox="1">
            <a:spLocks noGrp="1"/>
          </p:cNvSpPr>
          <p:nvPr>
            <p:ph type="dt" idx="10"/>
          </p:nvPr>
        </p:nvSpPr>
        <p:spPr>
          <a:xfrm>
            <a:off x="6357950" y="6328800"/>
            <a:ext cx="7740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06" name="Shape 306"/>
          <p:cNvSpPr txBox="1">
            <a:spLocks noGrp="1"/>
          </p:cNvSpPr>
          <p:nvPr>
            <p:ph type="ftr" idx="11"/>
          </p:nvPr>
        </p:nvSpPr>
        <p:spPr>
          <a:xfrm>
            <a:off x="1571604" y="6328800"/>
            <a:ext cx="45006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07" name="Shape 307"/>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
        <p:nvSpPr>
          <p:cNvPr id="308" name="Shape 308"/>
          <p:cNvSpPr txBox="1">
            <a:spLocks noGrp="1"/>
          </p:cNvSpPr>
          <p:nvPr>
            <p:ph type="body" idx="2"/>
          </p:nvPr>
        </p:nvSpPr>
        <p:spPr>
          <a:xfrm>
            <a:off x="770400" y="3780000"/>
            <a:ext cx="3492000" cy="1440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09" name="Shape 309"/>
          <p:cNvSpPr txBox="1">
            <a:spLocks noGrp="1"/>
          </p:cNvSpPr>
          <p:nvPr>
            <p:ph type="body" idx="3"/>
          </p:nvPr>
        </p:nvSpPr>
        <p:spPr>
          <a:xfrm>
            <a:off x="4453200" y="3780000"/>
            <a:ext cx="3492000" cy="1440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Graphs">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781200" y="403200"/>
            <a:ext cx="7148400" cy="5256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2" name="Shape 312"/>
          <p:cNvSpPr txBox="1">
            <a:spLocks noGrp="1"/>
          </p:cNvSpPr>
          <p:nvPr>
            <p:ph type="body" idx="1"/>
          </p:nvPr>
        </p:nvSpPr>
        <p:spPr>
          <a:xfrm>
            <a:off x="788400" y="928670"/>
            <a:ext cx="7141200" cy="428700"/>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313" name="Shape 313"/>
          <p:cNvSpPr txBox="1">
            <a:spLocks noGrp="1"/>
          </p:cNvSpPr>
          <p:nvPr>
            <p:ph type="dt" idx="10"/>
          </p:nvPr>
        </p:nvSpPr>
        <p:spPr>
          <a:xfrm>
            <a:off x="6357950" y="6328800"/>
            <a:ext cx="7740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14" name="Shape 314"/>
          <p:cNvSpPr txBox="1">
            <a:spLocks noGrp="1"/>
          </p:cNvSpPr>
          <p:nvPr>
            <p:ph type="ftr" idx="11"/>
          </p:nvPr>
        </p:nvSpPr>
        <p:spPr>
          <a:xfrm>
            <a:off x="1571604" y="6328800"/>
            <a:ext cx="45006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15" name="Shape 315"/>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algn="l" rtl="0">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8" name="Shape 318"/>
          <p:cNvSpPr txBox="1">
            <a:spLocks noGrp="1"/>
          </p:cNvSpPr>
          <p:nvPr>
            <p:ph type="body" idx="1"/>
          </p:nvPr>
        </p:nvSpPr>
        <p:spPr>
          <a:xfrm>
            <a:off x="788400" y="1573200"/>
            <a:ext cx="3456000" cy="4716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9" name="Shape 319"/>
          <p:cNvSpPr txBox="1">
            <a:spLocks noGrp="1"/>
          </p:cNvSpPr>
          <p:nvPr>
            <p:ph type="body" idx="2"/>
          </p:nvPr>
        </p:nvSpPr>
        <p:spPr>
          <a:xfrm>
            <a:off x="4428000" y="1573200"/>
            <a:ext cx="3456000" cy="4716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0" name="Shape 320"/>
          <p:cNvSpPr txBox="1">
            <a:spLocks noGrp="1"/>
          </p:cNvSpPr>
          <p:nvPr>
            <p:ph type="dt" idx="10"/>
          </p:nvPr>
        </p:nvSpPr>
        <p:spPr>
          <a:xfrm>
            <a:off x="6357950" y="6328800"/>
            <a:ext cx="7740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21" name="Shape 321"/>
          <p:cNvSpPr txBox="1">
            <a:spLocks noGrp="1"/>
          </p:cNvSpPr>
          <p:nvPr>
            <p:ph type="ftr" idx="11"/>
          </p:nvPr>
        </p:nvSpPr>
        <p:spPr>
          <a:xfrm>
            <a:off x="1571604" y="6328800"/>
            <a:ext cx="45006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22" name="Shape 322"/>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lack background">
    <p:bg>
      <p:bgPr>
        <a:solidFill>
          <a:schemeClr val="dk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dt" idx="10"/>
          </p:nvPr>
        </p:nvSpPr>
        <p:spPr>
          <a:xfrm>
            <a:off x="6357950" y="6328800"/>
            <a:ext cx="7740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25" name="Shape 325"/>
          <p:cNvSpPr txBox="1">
            <a:spLocks noGrp="1"/>
          </p:cNvSpPr>
          <p:nvPr>
            <p:ph type="ftr" idx="11"/>
          </p:nvPr>
        </p:nvSpPr>
        <p:spPr>
          <a:xfrm>
            <a:off x="1571604" y="6328800"/>
            <a:ext cx="45006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26" name="Shape 326"/>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lt1"/>
                </a:solidFill>
                <a:latin typeface="Arial"/>
                <a:ea typeface="Arial"/>
                <a:cs typeface="Arial"/>
                <a:sym typeface="Arial"/>
              </a:rPr>
              <a:t>‹nr.›</a:t>
            </a:fld>
            <a:endParaRPr lang="en-US" sz="1050" b="0" i="0" u="none" strike="noStrike" cap="none">
              <a:solidFill>
                <a:schemeClr val="lt1"/>
              </a:solidFill>
              <a:latin typeface="Arial"/>
              <a:ea typeface="Arial"/>
              <a:cs typeface="Arial"/>
              <a:sym typeface="Arial"/>
            </a:endParaRPr>
          </a:p>
        </p:txBody>
      </p:sp>
      <p:sp>
        <p:nvSpPr>
          <p:cNvPr id="327" name="Shape 327"/>
          <p:cNvSpPr>
            <a:spLocks noGrp="1"/>
          </p:cNvSpPr>
          <p:nvPr>
            <p:ph type="pic" idx="2"/>
          </p:nvPr>
        </p:nvSpPr>
        <p:spPr>
          <a:xfrm>
            <a:off x="788400" y="908720"/>
            <a:ext cx="7100400" cy="4752600"/>
          </a:xfrm>
          <a:prstGeom prst="rect">
            <a:avLst/>
          </a:prstGeom>
          <a:noFill/>
          <a:ln>
            <a:noFill/>
          </a:ln>
        </p:spPr>
      </p:sp>
      <p:pic>
        <p:nvPicPr>
          <p:cNvPr id="328" name="Shape 328"/>
          <p:cNvPicPr preferRelativeResize="0"/>
          <p:nvPr/>
        </p:nvPicPr>
        <p:blipFill rotWithShape="1">
          <a:blip r:embed="rId2">
            <a:alphaModFix/>
          </a:blip>
          <a:srcRect/>
          <a:stretch/>
        </p:blipFill>
        <p:spPr>
          <a:xfrm>
            <a:off x="171198" y="5772012"/>
            <a:ext cx="780300" cy="703500"/>
          </a:xfrm>
          <a:prstGeom prst="rect">
            <a:avLst/>
          </a:prstGeom>
          <a:noFill/>
          <a:ln>
            <a:noFill/>
          </a:ln>
        </p:spPr>
      </p:pic>
      <p:sp>
        <p:nvSpPr>
          <p:cNvPr id="329" name="Shape 329"/>
          <p:cNvSpPr txBox="1"/>
          <p:nvPr/>
        </p:nvSpPr>
        <p:spPr>
          <a:xfrm>
            <a:off x="7174657" y="6328800"/>
            <a:ext cx="500100" cy="180000"/>
          </a:xfrm>
          <a:prstGeom prst="rect">
            <a:avLst/>
          </a:prstGeom>
          <a:noFill/>
          <a:ln>
            <a:noFill/>
          </a:ln>
        </p:spPr>
        <p:txBody>
          <a:bodyPr lIns="0" tIns="0" rIns="0" bIns="0" anchor="b" anchorCtr="0">
            <a:noAutofit/>
          </a:bodyPr>
          <a:lstStyle/>
          <a:p>
            <a:pPr marL="0" marR="0" lvl="0" indent="0" algn="r" rtl="0">
              <a:spcBef>
                <a:spcPts val="0"/>
              </a:spcBef>
              <a:buSzPct val="25000"/>
              <a:buNone/>
            </a:pPr>
            <a:r>
              <a:rPr lang="en-US" sz="1050" b="0" i="0" u="none" strike="noStrike" cap="none">
                <a:solidFill>
                  <a:schemeClr val="lt1"/>
                </a:solidFill>
                <a:latin typeface="Arial"/>
                <a:ea typeface="Arial"/>
                <a:cs typeface="Arial"/>
                <a:sym typeface="Arial"/>
              </a:rPr>
              <a:t>pagina</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2" name="Shape 332"/>
          <p:cNvSpPr txBox="1">
            <a:spLocks noGrp="1"/>
          </p:cNvSpPr>
          <p:nvPr>
            <p:ph type="body" idx="1"/>
          </p:nvPr>
        </p:nvSpPr>
        <p:spPr>
          <a:xfrm>
            <a:off x="788400" y="4359600"/>
            <a:ext cx="3456000" cy="639900"/>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333" name="Shape 333"/>
          <p:cNvSpPr txBox="1">
            <a:spLocks noGrp="1"/>
          </p:cNvSpPr>
          <p:nvPr>
            <p:ph type="body" idx="2"/>
          </p:nvPr>
        </p:nvSpPr>
        <p:spPr>
          <a:xfrm>
            <a:off x="788400" y="1573200"/>
            <a:ext cx="3456000" cy="2664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4" name="Shape 334"/>
          <p:cNvSpPr txBox="1">
            <a:spLocks noGrp="1"/>
          </p:cNvSpPr>
          <p:nvPr>
            <p:ph type="body" idx="3"/>
          </p:nvPr>
        </p:nvSpPr>
        <p:spPr>
          <a:xfrm>
            <a:off x="4428000" y="4359600"/>
            <a:ext cx="3456000" cy="639900"/>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335" name="Shape 335"/>
          <p:cNvSpPr txBox="1">
            <a:spLocks noGrp="1"/>
          </p:cNvSpPr>
          <p:nvPr>
            <p:ph type="body" idx="4"/>
          </p:nvPr>
        </p:nvSpPr>
        <p:spPr>
          <a:xfrm>
            <a:off x="4428000" y="1573200"/>
            <a:ext cx="3456000" cy="2664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6" name="Shape 336"/>
          <p:cNvSpPr txBox="1">
            <a:spLocks noGrp="1"/>
          </p:cNvSpPr>
          <p:nvPr>
            <p:ph type="dt" idx="10"/>
          </p:nvPr>
        </p:nvSpPr>
        <p:spPr>
          <a:xfrm>
            <a:off x="6357950" y="6328800"/>
            <a:ext cx="7740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37" name="Shape 337"/>
          <p:cNvSpPr txBox="1">
            <a:spLocks noGrp="1"/>
          </p:cNvSpPr>
          <p:nvPr>
            <p:ph type="ftr" idx="11"/>
          </p:nvPr>
        </p:nvSpPr>
        <p:spPr>
          <a:xfrm>
            <a:off x="1571604" y="6328800"/>
            <a:ext cx="45006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38" name="Shape 338"/>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algn="l" rtl="0">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1" name="Shape 341"/>
          <p:cNvSpPr txBox="1">
            <a:spLocks noGrp="1"/>
          </p:cNvSpPr>
          <p:nvPr>
            <p:ph type="dt" idx="10"/>
          </p:nvPr>
        </p:nvSpPr>
        <p:spPr>
          <a:xfrm>
            <a:off x="6357950" y="6328800"/>
            <a:ext cx="7740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42" name="Shape 342"/>
          <p:cNvSpPr txBox="1">
            <a:spLocks noGrp="1"/>
          </p:cNvSpPr>
          <p:nvPr>
            <p:ph type="ftr" idx="11"/>
          </p:nvPr>
        </p:nvSpPr>
        <p:spPr>
          <a:xfrm>
            <a:off x="1571604" y="6328800"/>
            <a:ext cx="45006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43" name="Shape 343"/>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Leeg">
    <p:spTree>
      <p:nvGrpSpPr>
        <p:cNvPr id="1" name="Shape 344"/>
        <p:cNvGrpSpPr/>
        <p:nvPr/>
      </p:nvGrpSpPr>
      <p:grpSpPr>
        <a:xfrm>
          <a:off x="0" y="0"/>
          <a:ext cx="0" cy="0"/>
          <a:chOff x="0" y="0"/>
          <a:chExt cx="0" cy="0"/>
        </a:xfrm>
      </p:grpSpPr>
      <p:sp>
        <p:nvSpPr>
          <p:cNvPr id="345" name="Shape 345"/>
          <p:cNvSpPr txBox="1">
            <a:spLocks noGrp="1"/>
          </p:cNvSpPr>
          <p:nvPr>
            <p:ph type="dt" idx="10"/>
          </p:nvPr>
        </p:nvSpPr>
        <p:spPr>
          <a:xfrm>
            <a:off x="6357950" y="6328800"/>
            <a:ext cx="7740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46" name="Shape 346"/>
          <p:cNvSpPr txBox="1">
            <a:spLocks noGrp="1"/>
          </p:cNvSpPr>
          <p:nvPr>
            <p:ph type="ftr" idx="11"/>
          </p:nvPr>
        </p:nvSpPr>
        <p:spPr>
          <a:xfrm>
            <a:off x="1571604" y="6328800"/>
            <a:ext cx="4500600" cy="1800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47" name="Shape 347"/>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ck and blue">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algn="l" rtl="0">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770400" y="1512000"/>
            <a:ext cx="7210799" cy="2015999"/>
          </a:xfrm>
          <a:prstGeom prst="rect">
            <a:avLst/>
          </a:prstGeom>
          <a:noFill/>
          <a:ln>
            <a:noFill/>
          </a:ln>
        </p:spPr>
        <p:txBody>
          <a:bodyPr lIns="91425" tIns="91425" rIns="91425" bIns="91425" anchor="t" anchorCtr="0"/>
          <a:lstStyle>
            <a:lvl1pPr marL="201600" lvl="0" indent="-201600" algn="l" rtl="0">
              <a:lnSpc>
                <a:spcPct val="90000"/>
              </a:lnSpc>
              <a:spcBef>
                <a:spcPts val="0"/>
              </a:spcBef>
              <a:spcAft>
                <a:spcPts val="1200"/>
              </a:spcAft>
              <a:buClr>
                <a:schemeClr val="dk1"/>
              </a:buClr>
              <a:buFont typeface="Arial"/>
              <a:buNone/>
              <a:defRPr/>
            </a:lvl1pPr>
            <a:lvl2pPr marL="361950" lvl="1" indent="-31750" algn="l" rtl="0">
              <a:lnSpc>
                <a:spcPct val="90000"/>
              </a:lnSpc>
              <a:spcBef>
                <a:spcPts val="0"/>
              </a:spcBef>
              <a:spcAft>
                <a:spcPts val="1200"/>
              </a:spcAft>
              <a:buClr>
                <a:schemeClr val="dk1"/>
              </a:buClr>
              <a:buFont typeface="Arial"/>
              <a:buChar char="•"/>
              <a:defRPr/>
            </a:lvl2pPr>
            <a:lvl3pPr marL="201600" lvl="2" indent="-49200" algn="l" rtl="0">
              <a:lnSpc>
                <a:spcPct val="90000"/>
              </a:lnSpc>
              <a:spcBef>
                <a:spcPts val="0"/>
              </a:spcBef>
              <a:spcAft>
                <a:spcPts val="1200"/>
              </a:spcAft>
              <a:buClr>
                <a:schemeClr val="dk1"/>
              </a:buClr>
              <a:buFont typeface="Arial"/>
              <a:buChar char="•"/>
              <a:defRPr/>
            </a:lvl3pPr>
            <a:lvl4pPr marL="201600" lvl="3" indent="-49200" algn="l" rtl="0">
              <a:lnSpc>
                <a:spcPct val="90000"/>
              </a:lnSpc>
              <a:spcBef>
                <a:spcPts val="0"/>
              </a:spcBef>
              <a:spcAft>
                <a:spcPts val="1200"/>
              </a:spcAft>
              <a:buClr>
                <a:schemeClr val="dk1"/>
              </a:buClr>
              <a:buFont typeface="Arial"/>
              <a:buChar char="•"/>
              <a:defRPr/>
            </a:lvl4pPr>
            <a:lvl5pPr marL="201600" lvl="4" indent="-49200" algn="l" rtl="0">
              <a:lnSpc>
                <a:spcPct val="90000"/>
              </a:lnSpc>
              <a:spcBef>
                <a:spcPts val="0"/>
              </a:spcBef>
              <a:spcAft>
                <a:spcPts val="1200"/>
              </a:spcAft>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35" name="Shape 35"/>
          <p:cNvSpPr txBox="1">
            <a:spLocks noGrp="1"/>
          </p:cNvSpPr>
          <p:nvPr>
            <p:ph type="dt" idx="10"/>
          </p:nvPr>
        </p:nvSpPr>
        <p:spPr>
          <a:xfrm>
            <a:off x="6357950" y="6328800"/>
            <a:ext cx="773999"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6" name="Shape 36"/>
          <p:cNvSpPr txBox="1">
            <a:spLocks noGrp="1"/>
          </p:cNvSpPr>
          <p:nvPr>
            <p:ph type="ftr" idx="11"/>
          </p:nvPr>
        </p:nvSpPr>
        <p:spPr>
          <a:xfrm>
            <a:off x="1571604" y="6328800"/>
            <a:ext cx="4500594"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7" name="Shape 37"/>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
        <p:nvSpPr>
          <p:cNvPr id="38" name="Shape 38"/>
          <p:cNvSpPr txBox="1">
            <a:spLocks noGrp="1"/>
          </p:cNvSpPr>
          <p:nvPr>
            <p:ph type="body" idx="2"/>
          </p:nvPr>
        </p:nvSpPr>
        <p:spPr>
          <a:xfrm>
            <a:off x="770400" y="3780000"/>
            <a:ext cx="3492000" cy="14399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3"/>
          </p:nvPr>
        </p:nvSpPr>
        <p:spPr>
          <a:xfrm>
            <a:off x="4453200" y="3780000"/>
            <a:ext cx="3492000" cy="14399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Graphs">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81200" y="403200"/>
            <a:ext cx="7148386" cy="52547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2" name="Shape 42"/>
          <p:cNvSpPr txBox="1">
            <a:spLocks noGrp="1"/>
          </p:cNvSpPr>
          <p:nvPr>
            <p:ph type="body" idx="1"/>
          </p:nvPr>
        </p:nvSpPr>
        <p:spPr>
          <a:xfrm>
            <a:off x="788400" y="928670"/>
            <a:ext cx="7141186" cy="428627"/>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43" name="Shape 43"/>
          <p:cNvSpPr txBox="1">
            <a:spLocks noGrp="1"/>
          </p:cNvSpPr>
          <p:nvPr>
            <p:ph type="dt" idx="10"/>
          </p:nvPr>
        </p:nvSpPr>
        <p:spPr>
          <a:xfrm>
            <a:off x="6357950" y="6328800"/>
            <a:ext cx="773999"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4" name="Shape 44"/>
          <p:cNvSpPr txBox="1">
            <a:spLocks noGrp="1"/>
          </p:cNvSpPr>
          <p:nvPr>
            <p:ph type="ftr" idx="11"/>
          </p:nvPr>
        </p:nvSpPr>
        <p:spPr>
          <a:xfrm>
            <a:off x="1571604" y="6328800"/>
            <a:ext cx="4500594"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5" name="Shape 45"/>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algn="l" rtl="0">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8" name="Shape 48"/>
          <p:cNvSpPr txBox="1">
            <a:spLocks noGrp="1"/>
          </p:cNvSpPr>
          <p:nvPr>
            <p:ph type="body" idx="1"/>
          </p:nvPr>
        </p:nvSpPr>
        <p:spPr>
          <a:xfrm>
            <a:off x="788400" y="1573200"/>
            <a:ext cx="3455999" cy="4716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9" name="Shape 49"/>
          <p:cNvSpPr txBox="1">
            <a:spLocks noGrp="1"/>
          </p:cNvSpPr>
          <p:nvPr>
            <p:ph type="body" idx="2"/>
          </p:nvPr>
        </p:nvSpPr>
        <p:spPr>
          <a:xfrm>
            <a:off x="4428000" y="1573200"/>
            <a:ext cx="3455999" cy="4716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0" name="Shape 50"/>
          <p:cNvSpPr txBox="1">
            <a:spLocks noGrp="1"/>
          </p:cNvSpPr>
          <p:nvPr>
            <p:ph type="dt" idx="10"/>
          </p:nvPr>
        </p:nvSpPr>
        <p:spPr>
          <a:xfrm>
            <a:off x="6357950" y="6328800"/>
            <a:ext cx="773999"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1" name="Shape 51"/>
          <p:cNvSpPr txBox="1">
            <a:spLocks noGrp="1"/>
          </p:cNvSpPr>
          <p:nvPr>
            <p:ph type="ftr" idx="11"/>
          </p:nvPr>
        </p:nvSpPr>
        <p:spPr>
          <a:xfrm>
            <a:off x="1571604" y="6328800"/>
            <a:ext cx="4500594"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2" name="Shape 52"/>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ck background">
    <p:bg>
      <p:bgPr>
        <a:solidFill>
          <a:schemeClr val="dk1"/>
        </a:solidFill>
        <a:effectLst/>
      </p:bgPr>
    </p:bg>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6357950" y="6328800"/>
            <a:ext cx="773999"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5" name="Shape 55"/>
          <p:cNvSpPr txBox="1">
            <a:spLocks noGrp="1"/>
          </p:cNvSpPr>
          <p:nvPr>
            <p:ph type="ftr" idx="11"/>
          </p:nvPr>
        </p:nvSpPr>
        <p:spPr>
          <a:xfrm>
            <a:off x="1571604" y="6328800"/>
            <a:ext cx="4500594"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6" name="Shape 56"/>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lt1"/>
                </a:solidFill>
                <a:latin typeface="Arial"/>
                <a:ea typeface="Arial"/>
                <a:cs typeface="Arial"/>
                <a:sym typeface="Arial"/>
              </a:rPr>
              <a:t>‹nr.›</a:t>
            </a:fld>
            <a:endParaRPr lang="en-US" sz="1050" b="0" i="0" u="none" strike="noStrike" cap="none">
              <a:solidFill>
                <a:schemeClr val="lt1"/>
              </a:solidFill>
              <a:latin typeface="Arial"/>
              <a:ea typeface="Arial"/>
              <a:cs typeface="Arial"/>
              <a:sym typeface="Arial"/>
            </a:endParaRPr>
          </a:p>
        </p:txBody>
      </p:sp>
      <p:sp>
        <p:nvSpPr>
          <p:cNvPr id="57" name="Shape 57"/>
          <p:cNvSpPr>
            <a:spLocks noGrp="1"/>
          </p:cNvSpPr>
          <p:nvPr>
            <p:ph type="pic" idx="2"/>
          </p:nvPr>
        </p:nvSpPr>
        <p:spPr>
          <a:xfrm>
            <a:off x="788400" y="908720"/>
            <a:ext cx="7100378" cy="4752567"/>
          </a:xfrm>
          <a:prstGeom prst="rect">
            <a:avLst/>
          </a:prstGeom>
          <a:noFill/>
          <a:ln>
            <a:noFill/>
          </a:ln>
        </p:spPr>
      </p:sp>
      <p:pic>
        <p:nvPicPr>
          <p:cNvPr id="58" name="Shape 58"/>
          <p:cNvPicPr preferRelativeResize="0"/>
          <p:nvPr/>
        </p:nvPicPr>
        <p:blipFill rotWithShape="1">
          <a:blip r:embed="rId2">
            <a:alphaModFix/>
          </a:blip>
          <a:srcRect/>
          <a:stretch/>
        </p:blipFill>
        <p:spPr>
          <a:xfrm>
            <a:off x="171198" y="5772012"/>
            <a:ext cx="780388" cy="703603"/>
          </a:xfrm>
          <a:prstGeom prst="rect">
            <a:avLst/>
          </a:prstGeom>
          <a:noFill/>
          <a:ln>
            <a:noFill/>
          </a:ln>
        </p:spPr>
      </p:pic>
      <p:sp>
        <p:nvSpPr>
          <p:cNvPr id="59" name="Shape 59"/>
          <p:cNvSpPr txBox="1"/>
          <p:nvPr/>
        </p:nvSpPr>
        <p:spPr>
          <a:xfrm>
            <a:off x="7174657" y="6328800"/>
            <a:ext cx="500065" cy="179999"/>
          </a:xfrm>
          <a:prstGeom prst="rect">
            <a:avLst/>
          </a:prstGeom>
          <a:noFill/>
          <a:ln>
            <a:noFill/>
          </a:ln>
        </p:spPr>
        <p:txBody>
          <a:bodyPr lIns="0" tIns="0" rIns="0" bIns="0" anchor="b" anchorCtr="0">
            <a:noAutofit/>
          </a:bodyPr>
          <a:lstStyle/>
          <a:p>
            <a:pPr marL="0" marR="0" lvl="0" indent="0" algn="r" rtl="0">
              <a:spcBef>
                <a:spcPts val="0"/>
              </a:spcBef>
              <a:buSzPct val="25000"/>
              <a:buNone/>
            </a:pPr>
            <a:r>
              <a:rPr lang="en-US" sz="1050" b="0" i="0" u="none" strike="noStrike" cap="none">
                <a:solidFill>
                  <a:schemeClr val="lt1"/>
                </a:solidFill>
                <a:latin typeface="Arial"/>
                <a:ea typeface="Arial"/>
                <a:cs typeface="Arial"/>
                <a:sym typeface="Arial"/>
              </a:rPr>
              <a:t>pagina</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2" name="Shape 62"/>
          <p:cNvSpPr txBox="1">
            <a:spLocks noGrp="1"/>
          </p:cNvSpPr>
          <p:nvPr>
            <p:ph type="body" idx="1"/>
          </p:nvPr>
        </p:nvSpPr>
        <p:spPr>
          <a:xfrm>
            <a:off x="788400" y="4359600"/>
            <a:ext cx="3455999" cy="639762"/>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63" name="Shape 63"/>
          <p:cNvSpPr txBox="1">
            <a:spLocks noGrp="1"/>
          </p:cNvSpPr>
          <p:nvPr>
            <p:ph type="body" idx="2"/>
          </p:nvPr>
        </p:nvSpPr>
        <p:spPr>
          <a:xfrm>
            <a:off x="788400" y="1573200"/>
            <a:ext cx="3455999" cy="2664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body" idx="3"/>
          </p:nvPr>
        </p:nvSpPr>
        <p:spPr>
          <a:xfrm>
            <a:off x="4428000" y="4359600"/>
            <a:ext cx="3455999" cy="639762"/>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65" name="Shape 65"/>
          <p:cNvSpPr txBox="1">
            <a:spLocks noGrp="1"/>
          </p:cNvSpPr>
          <p:nvPr>
            <p:ph type="body" idx="4"/>
          </p:nvPr>
        </p:nvSpPr>
        <p:spPr>
          <a:xfrm>
            <a:off x="4428000" y="1573200"/>
            <a:ext cx="3455999" cy="2664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dt" idx="10"/>
          </p:nvPr>
        </p:nvSpPr>
        <p:spPr>
          <a:xfrm>
            <a:off x="6357950" y="6328800"/>
            <a:ext cx="773999"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67" name="Shape 67"/>
          <p:cNvSpPr txBox="1">
            <a:spLocks noGrp="1"/>
          </p:cNvSpPr>
          <p:nvPr>
            <p:ph type="ftr" idx="11"/>
          </p:nvPr>
        </p:nvSpPr>
        <p:spPr>
          <a:xfrm>
            <a:off x="1571604" y="6328800"/>
            <a:ext cx="4500594"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68" name="Shape 68"/>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lvl="0" algn="l" rtl="0">
              <a:lnSpc>
                <a:spcPct val="90000"/>
              </a:lnSpc>
              <a:spcBef>
                <a:spcPts val="0"/>
              </a:spcBef>
              <a:buClr>
                <a:schemeClr val="dk1"/>
              </a:buClr>
              <a:buFont typeface="Arial"/>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1" name="Shape 71"/>
          <p:cNvSpPr txBox="1">
            <a:spLocks noGrp="1"/>
          </p:cNvSpPr>
          <p:nvPr>
            <p:ph type="dt" idx="10"/>
          </p:nvPr>
        </p:nvSpPr>
        <p:spPr>
          <a:xfrm>
            <a:off x="6357950" y="6328800"/>
            <a:ext cx="773999"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2" name="Shape 72"/>
          <p:cNvSpPr txBox="1">
            <a:spLocks noGrp="1"/>
          </p:cNvSpPr>
          <p:nvPr>
            <p:ph type="ftr" idx="11"/>
          </p:nvPr>
        </p:nvSpPr>
        <p:spPr>
          <a:xfrm>
            <a:off x="1571604" y="6328800"/>
            <a:ext cx="4500594" cy="17999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3" name="Shape 73"/>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1"/>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770400" y="1512000"/>
            <a:ext cx="7210799" cy="4716000"/>
          </a:xfrm>
          <a:prstGeom prst="rect">
            <a:avLst/>
          </a:prstGeom>
          <a:noFill/>
          <a:ln>
            <a:noFill/>
          </a:ln>
        </p:spPr>
        <p:txBody>
          <a:bodyPr lIns="91425" tIns="91425" rIns="91425" bIns="91425" anchor="t" anchorCtr="0"/>
          <a:lstStyle>
            <a:lvl1pPr marL="201600" marR="0" lvl="0" indent="-201600" algn="l" rtl="0">
              <a:lnSpc>
                <a:spcPct val="90000"/>
              </a:lnSpc>
              <a:spcBef>
                <a:spcPts val="0"/>
              </a:spcBef>
              <a:spcAft>
                <a:spcPts val="1200"/>
              </a:spcAft>
              <a:buClr>
                <a:schemeClr val="dk1"/>
              </a:buClr>
              <a:buFont typeface="Arial"/>
              <a:buNone/>
              <a:defRPr/>
            </a:lvl1pPr>
            <a:lvl2pPr marL="361950" marR="0" lvl="1" indent="-31750" algn="l" rtl="0">
              <a:lnSpc>
                <a:spcPct val="90000"/>
              </a:lnSpc>
              <a:spcBef>
                <a:spcPts val="0"/>
              </a:spcBef>
              <a:spcAft>
                <a:spcPts val="1200"/>
              </a:spcAft>
              <a:buClr>
                <a:schemeClr val="dk1"/>
              </a:buClr>
              <a:buFont typeface="Arial"/>
              <a:buChar char="•"/>
              <a:defRPr/>
            </a:lvl2pPr>
            <a:lvl3pPr marL="201600" marR="0" lvl="2" indent="-49200" algn="l" rtl="0">
              <a:lnSpc>
                <a:spcPct val="90000"/>
              </a:lnSpc>
              <a:spcBef>
                <a:spcPts val="0"/>
              </a:spcBef>
              <a:spcAft>
                <a:spcPts val="1200"/>
              </a:spcAft>
              <a:buClr>
                <a:schemeClr val="dk1"/>
              </a:buClr>
              <a:buFont typeface="Arial"/>
              <a:buChar char="•"/>
              <a:defRPr/>
            </a:lvl3pPr>
            <a:lvl4pPr marL="201600" marR="0" lvl="3" indent="-49200" algn="l" rtl="0">
              <a:lnSpc>
                <a:spcPct val="90000"/>
              </a:lnSpc>
              <a:spcBef>
                <a:spcPts val="0"/>
              </a:spcBef>
              <a:spcAft>
                <a:spcPts val="1200"/>
              </a:spcAft>
              <a:buClr>
                <a:schemeClr val="dk1"/>
              </a:buClr>
              <a:buFont typeface="Arial"/>
              <a:buChar char="•"/>
              <a:defRPr/>
            </a:lvl4pPr>
            <a:lvl5pPr marL="201600" marR="0" lvl="4" indent="-49200" algn="l" rtl="0">
              <a:lnSpc>
                <a:spcPct val="90000"/>
              </a:lnSpc>
              <a:spcBef>
                <a:spcPts val="0"/>
              </a:spcBef>
              <a:spcAft>
                <a:spcPts val="1200"/>
              </a:spcAft>
              <a:buClr>
                <a:schemeClr val="dk1"/>
              </a:buClr>
              <a:buFont typeface="Arial"/>
              <a:buChar char="•"/>
              <a:defRPr/>
            </a:lvl5pPr>
            <a:lvl6pPr marL="2514600" marR="0" lvl="5" indent="-101600" algn="l" rtl="0">
              <a:spcBef>
                <a:spcPts val="400"/>
              </a:spcBef>
              <a:buClr>
                <a:schemeClr val="dk1"/>
              </a:buClr>
              <a:buFont typeface="Arial"/>
              <a:buChar char="•"/>
              <a:defRPr/>
            </a:lvl6pPr>
            <a:lvl7pPr marL="2971800" marR="0" lvl="6" indent="-101600" algn="l" rtl="0">
              <a:spcBef>
                <a:spcPts val="400"/>
              </a:spcBef>
              <a:buClr>
                <a:schemeClr val="dk1"/>
              </a:buClr>
              <a:buFont typeface="Arial"/>
              <a:buChar char="•"/>
              <a:defRPr/>
            </a:lvl7pPr>
            <a:lvl8pPr marL="3429000" marR="0" lvl="7" indent="-101600" algn="l" rtl="0">
              <a:spcBef>
                <a:spcPts val="400"/>
              </a:spcBef>
              <a:buClr>
                <a:schemeClr val="dk1"/>
              </a:buClr>
              <a:buFont typeface="Arial"/>
              <a:buChar char="•"/>
              <a:defRPr/>
            </a:lvl8pPr>
            <a:lvl9pPr marL="3886200" marR="0" lvl="8" indent="-101600" algn="l" rtl="0">
              <a:spcBef>
                <a:spcPts val="400"/>
              </a:spcBef>
              <a:buClr>
                <a:schemeClr val="dk1"/>
              </a:buClr>
              <a:buFont typeface="Arial"/>
              <a:buChar char="•"/>
              <a:defRPr/>
            </a:lvl9pPr>
          </a:lstStyle>
          <a:p>
            <a:endParaRPr/>
          </a:p>
        </p:txBody>
      </p:sp>
      <p:sp>
        <p:nvSpPr>
          <p:cNvPr id="12" name="Shape 12"/>
          <p:cNvSpPr txBox="1">
            <a:spLocks noGrp="1"/>
          </p:cNvSpPr>
          <p:nvPr>
            <p:ph type="sldNum" idx="12"/>
          </p:nvPr>
        </p:nvSpPr>
        <p:spPr>
          <a:xfrm>
            <a:off x="7715271" y="6328800"/>
            <a:ext cx="398948" cy="179999"/>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sp>
        <p:nvSpPr>
          <p:cNvPr id="14" name="Shape 14"/>
          <p:cNvSpPr txBox="1"/>
          <p:nvPr/>
        </p:nvSpPr>
        <p:spPr>
          <a:xfrm>
            <a:off x="7174657" y="6328800"/>
            <a:ext cx="500065" cy="179999"/>
          </a:xfrm>
          <a:prstGeom prst="rect">
            <a:avLst/>
          </a:prstGeom>
          <a:noFill/>
          <a:ln>
            <a:noFill/>
          </a:ln>
        </p:spPr>
        <p:txBody>
          <a:bodyPr lIns="0" tIns="0" rIns="0" bIns="0" anchor="b" anchorCtr="0">
            <a:noAutofit/>
          </a:bodyPr>
          <a:lstStyle/>
          <a:p>
            <a:pPr marL="0" marR="0" lvl="0" indent="0" algn="r" rtl="0">
              <a:spcBef>
                <a:spcPts val="0"/>
              </a:spcBef>
              <a:buSzPct val="25000"/>
              <a:buNone/>
            </a:pPr>
            <a:r>
              <a:rPr lang="en-US" sz="1050" b="0" i="0" u="none" strike="noStrike" cap="none">
                <a:solidFill>
                  <a:schemeClr val="dk2"/>
                </a:solidFill>
                <a:latin typeface="Arial"/>
                <a:ea typeface="Arial"/>
                <a:cs typeface="Arial"/>
                <a:sym typeface="Arial"/>
              </a:rPr>
              <a:t>pagina</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49" name="Shape 149"/>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50" name="Shape 150"/>
          <p:cNvSpPr txBox="1">
            <a:spLocks noGrp="1"/>
          </p:cNvSpPr>
          <p:nvPr>
            <p:ph type="sldNum" idx="12"/>
          </p:nvPr>
        </p:nvSpPr>
        <p:spPr>
          <a:xfrm>
            <a:off x="8472457" y="6217621"/>
            <a:ext cx="548700" cy="5247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US" sz="1000" b="0" i="0" u="none" strike="noStrike" cap="none">
                <a:solidFill>
                  <a:schemeClr val="dk2"/>
                </a:solidFill>
                <a:latin typeface="Arial"/>
                <a:ea typeface="Arial"/>
                <a:cs typeface="Arial"/>
                <a:sym typeface="Arial"/>
              </a:rPr>
              <a:t>‹nr.›</a:t>
            </a:fld>
            <a:endParaRPr lang="en-US"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14"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781200" y="403200"/>
            <a:ext cx="7200000" cy="9576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1"/>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83" name="Shape 283"/>
          <p:cNvSpPr txBox="1">
            <a:spLocks noGrp="1"/>
          </p:cNvSpPr>
          <p:nvPr>
            <p:ph type="body" idx="1"/>
          </p:nvPr>
        </p:nvSpPr>
        <p:spPr>
          <a:xfrm>
            <a:off x="770400" y="1512000"/>
            <a:ext cx="7210800" cy="4716000"/>
          </a:xfrm>
          <a:prstGeom prst="rect">
            <a:avLst/>
          </a:prstGeom>
          <a:noFill/>
          <a:ln>
            <a:noFill/>
          </a:ln>
        </p:spPr>
        <p:txBody>
          <a:bodyPr lIns="91425" tIns="91425" rIns="91425" bIns="91425" anchor="t" anchorCtr="0"/>
          <a:lstStyle>
            <a:lvl1pPr marL="201599" marR="0" lvl="0" indent="-201599" algn="l" rtl="0">
              <a:lnSpc>
                <a:spcPct val="90000"/>
              </a:lnSpc>
              <a:spcBef>
                <a:spcPts val="0"/>
              </a:spcBef>
              <a:spcAft>
                <a:spcPts val="1200"/>
              </a:spcAft>
              <a:buClr>
                <a:schemeClr val="dk1"/>
              </a:buClr>
              <a:buFont typeface="Arial"/>
              <a:buNone/>
              <a:defRPr/>
            </a:lvl1pPr>
            <a:lvl2pPr marL="201599" marR="0" lvl="1" indent="-49199" algn="l" rtl="0">
              <a:lnSpc>
                <a:spcPct val="90000"/>
              </a:lnSpc>
              <a:spcBef>
                <a:spcPts val="0"/>
              </a:spcBef>
              <a:spcAft>
                <a:spcPts val="1200"/>
              </a:spcAft>
              <a:buClr>
                <a:schemeClr val="dk1"/>
              </a:buClr>
              <a:buFont typeface="Arial"/>
              <a:buChar char="•"/>
              <a:defRPr/>
            </a:lvl2pPr>
            <a:lvl3pPr marL="201599" marR="0" lvl="2" indent="-49199" algn="l" rtl="0">
              <a:lnSpc>
                <a:spcPct val="90000"/>
              </a:lnSpc>
              <a:spcBef>
                <a:spcPts val="0"/>
              </a:spcBef>
              <a:spcAft>
                <a:spcPts val="1200"/>
              </a:spcAft>
              <a:buClr>
                <a:schemeClr val="dk1"/>
              </a:buClr>
              <a:buFont typeface="Arial"/>
              <a:buChar char="•"/>
              <a:defRPr/>
            </a:lvl3pPr>
            <a:lvl4pPr marL="201599" marR="0" lvl="3" indent="-49199" algn="l" rtl="0">
              <a:lnSpc>
                <a:spcPct val="90000"/>
              </a:lnSpc>
              <a:spcBef>
                <a:spcPts val="0"/>
              </a:spcBef>
              <a:spcAft>
                <a:spcPts val="1200"/>
              </a:spcAft>
              <a:buClr>
                <a:schemeClr val="dk1"/>
              </a:buClr>
              <a:buFont typeface="Arial"/>
              <a:buChar char="•"/>
              <a:defRPr/>
            </a:lvl4pPr>
            <a:lvl5pPr marL="201599" marR="0" lvl="4" indent="-49199" algn="l" rtl="0">
              <a:lnSpc>
                <a:spcPct val="90000"/>
              </a:lnSpc>
              <a:spcBef>
                <a:spcPts val="0"/>
              </a:spcBef>
              <a:spcAft>
                <a:spcPts val="1200"/>
              </a:spcAft>
              <a:buClr>
                <a:schemeClr val="dk1"/>
              </a:buClr>
              <a:buFont typeface="Arial"/>
              <a:buChar char="•"/>
              <a:defRPr/>
            </a:lvl5pPr>
            <a:lvl6pPr marL="2514600" marR="0" lvl="5" indent="-101600" algn="l" rtl="0">
              <a:spcBef>
                <a:spcPts val="400"/>
              </a:spcBef>
              <a:buClr>
                <a:schemeClr val="dk1"/>
              </a:buClr>
              <a:buFont typeface="Arial"/>
              <a:buChar char="•"/>
              <a:defRPr/>
            </a:lvl6pPr>
            <a:lvl7pPr marL="2971800" marR="0" lvl="6" indent="-101600" algn="l" rtl="0">
              <a:spcBef>
                <a:spcPts val="400"/>
              </a:spcBef>
              <a:buClr>
                <a:schemeClr val="dk1"/>
              </a:buClr>
              <a:buFont typeface="Arial"/>
              <a:buChar char="•"/>
              <a:defRPr/>
            </a:lvl7pPr>
            <a:lvl8pPr marL="3429000" marR="0" lvl="7" indent="-101600" algn="l" rtl="0">
              <a:spcBef>
                <a:spcPts val="400"/>
              </a:spcBef>
              <a:buClr>
                <a:schemeClr val="dk1"/>
              </a:buClr>
              <a:buFont typeface="Arial"/>
              <a:buChar char="•"/>
              <a:defRPr/>
            </a:lvl8pPr>
            <a:lvl9pPr marL="3886200" marR="0" lvl="8" indent="-101600" algn="l" rtl="0">
              <a:spcBef>
                <a:spcPts val="400"/>
              </a:spcBef>
              <a:buClr>
                <a:schemeClr val="dk1"/>
              </a:buClr>
              <a:buFont typeface="Arial"/>
              <a:buChar char="•"/>
              <a:defRPr/>
            </a:lvl9pPr>
          </a:lstStyle>
          <a:p>
            <a:endParaRPr/>
          </a:p>
        </p:txBody>
      </p:sp>
      <p:sp>
        <p:nvSpPr>
          <p:cNvPr id="284" name="Shape 284"/>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‹nr.›</a:t>
            </a:fld>
            <a:endParaRPr lang="en-US" sz="1050" b="0" i="0" u="none" strike="noStrike" cap="none">
              <a:solidFill>
                <a:schemeClr val="dk2"/>
              </a:solidFill>
              <a:latin typeface="Arial"/>
              <a:ea typeface="Arial"/>
              <a:cs typeface="Arial"/>
              <a:sym typeface="Arial"/>
            </a:endParaRPr>
          </a:p>
        </p:txBody>
      </p:sp>
      <p:pic>
        <p:nvPicPr>
          <p:cNvPr id="285" name="Shape 285"/>
          <p:cNvPicPr preferRelativeResize="0"/>
          <p:nvPr/>
        </p:nvPicPr>
        <p:blipFill rotWithShape="1">
          <a:blip r:embed="rId13">
            <a:alphaModFix/>
          </a:blip>
          <a:srcRect/>
          <a:stretch/>
        </p:blipFill>
        <p:spPr>
          <a:xfrm>
            <a:off x="176400" y="5771583"/>
            <a:ext cx="307200" cy="702000"/>
          </a:xfrm>
          <a:prstGeom prst="rect">
            <a:avLst/>
          </a:prstGeom>
          <a:noFill/>
          <a:ln>
            <a:noFill/>
          </a:ln>
        </p:spPr>
      </p:pic>
      <p:sp>
        <p:nvSpPr>
          <p:cNvPr id="286" name="Shape 286"/>
          <p:cNvSpPr txBox="1"/>
          <p:nvPr/>
        </p:nvSpPr>
        <p:spPr>
          <a:xfrm>
            <a:off x="7174657" y="6328800"/>
            <a:ext cx="500100" cy="180000"/>
          </a:xfrm>
          <a:prstGeom prst="rect">
            <a:avLst/>
          </a:prstGeom>
          <a:noFill/>
          <a:ln>
            <a:noFill/>
          </a:ln>
        </p:spPr>
        <p:txBody>
          <a:bodyPr lIns="0" tIns="0" rIns="0" bIns="0" anchor="b" anchorCtr="0">
            <a:noAutofit/>
          </a:bodyPr>
          <a:lstStyle/>
          <a:p>
            <a:pPr marL="0" marR="0" lvl="0" indent="0" algn="r" rtl="0">
              <a:spcBef>
                <a:spcPts val="0"/>
              </a:spcBef>
              <a:buSzPct val="25000"/>
              <a:buNone/>
            </a:pPr>
            <a:r>
              <a:rPr lang="en-US" sz="1050" b="0" i="0" u="none" strike="noStrike" cap="none">
                <a:solidFill>
                  <a:schemeClr val="dk2"/>
                </a:solidFill>
                <a:latin typeface="Arial"/>
                <a:ea typeface="Arial"/>
                <a:cs typeface="Arial"/>
                <a:sym typeface="Arial"/>
              </a:rPr>
              <a:t>pagina</a:t>
            </a: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19.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5.jpeg"/><Relationship Id="rId5" Type="http://schemas.openxmlformats.org/officeDocument/2006/relationships/image" Target="../media/image1.png"/><Relationship Id="rId4" Type="http://schemas.openxmlformats.org/officeDocument/2006/relationships/image" Target="../media/image44.jpe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51.jpeg"/><Relationship Id="rId4" Type="http://schemas.openxmlformats.org/officeDocument/2006/relationships/image" Target="../media/image20.jpeg"/><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1.png"/><Relationship Id="rId7"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2.jpe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331200" y="2815200"/>
            <a:ext cx="8273100" cy="1386000"/>
          </a:xfrm>
          <a:prstGeom prst="rect">
            <a:avLst/>
          </a:prstGeom>
          <a:noFill/>
          <a:ln>
            <a:noFill/>
          </a:ln>
        </p:spPr>
        <p:txBody>
          <a:bodyPr lIns="0" tIns="0" rIns="0" bIns="0" anchor="t" anchorCtr="0">
            <a:noAutofit/>
          </a:bodyPr>
          <a:lstStyle/>
          <a:p>
            <a:pPr lvl="0">
              <a:buClr>
                <a:schemeClr val="lt1"/>
              </a:buClr>
              <a:buSzPct val="25000"/>
            </a:pPr>
            <a:r>
              <a:rPr lang="en-US" sz="4400" b="1" dirty="0">
                <a:solidFill>
                  <a:schemeClr val="lt1"/>
                </a:solidFill>
              </a:rPr>
              <a:t>Re-thinking collaboration with </a:t>
            </a:r>
            <a:r>
              <a:rPr lang="en-US" sz="4400" b="1" dirty="0" smtClean="0">
                <a:solidFill>
                  <a:schemeClr val="lt1"/>
                </a:solidFill>
              </a:rPr>
              <a:t>scientists</a:t>
            </a:r>
          </a:p>
          <a:p>
            <a:pPr lvl="0" rtl="0">
              <a:spcBef>
                <a:spcPts val="0"/>
              </a:spcBef>
              <a:buClr>
                <a:schemeClr val="lt1"/>
              </a:buClr>
              <a:buSzPct val="25000"/>
              <a:buFont typeface="Arial"/>
              <a:buNone/>
            </a:pPr>
            <a:r>
              <a:rPr lang="en-US" sz="2400" dirty="0" smtClean="0">
                <a:solidFill>
                  <a:schemeClr val="lt1"/>
                </a:solidFill>
              </a:rPr>
              <a:t/>
            </a:r>
            <a:br>
              <a:rPr lang="en-US" sz="2400" dirty="0" smtClean="0">
                <a:solidFill>
                  <a:schemeClr val="lt1"/>
                </a:solidFill>
              </a:rPr>
            </a:br>
            <a:r>
              <a:rPr lang="en-US" sz="2400" dirty="0" smtClean="0">
                <a:solidFill>
                  <a:schemeClr val="lt1"/>
                </a:solidFill>
              </a:rPr>
              <a:t>Yuri </a:t>
            </a:r>
            <a:r>
              <a:rPr lang="en-US" sz="2400" dirty="0" err="1" smtClean="0">
                <a:solidFill>
                  <a:schemeClr val="lt1"/>
                </a:solidFill>
              </a:rPr>
              <a:t>Matteman</a:t>
            </a:r>
            <a:r>
              <a:rPr lang="en-US" sz="2400" dirty="0" smtClean="0">
                <a:solidFill>
                  <a:schemeClr val="lt1"/>
                </a:solidFill>
              </a:rPr>
              <a:t>, 10 June 2016</a:t>
            </a:r>
            <a:br>
              <a:rPr lang="en-US" sz="2400" dirty="0" smtClean="0">
                <a:solidFill>
                  <a:schemeClr val="lt1"/>
                </a:solidFill>
              </a:rPr>
            </a:br>
            <a:endParaRPr lang="en-US" sz="2400" dirty="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en-US" sz="3600" b="1" dirty="0" smtClean="0"/>
              <a:t>Citizen science</a:t>
            </a:r>
            <a:endParaRPr lang="en-US" sz="3600" b="1" dirty="0"/>
          </a:p>
        </p:txBody>
      </p:sp>
      <p:sp>
        <p:nvSpPr>
          <p:cNvPr id="514" name="Shape 514"/>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515" name="Shape 515"/>
          <p:cNvSpPr txBox="1"/>
          <p:nvPr/>
        </p:nvSpPr>
        <p:spPr>
          <a:xfrm>
            <a:off x="325950" y="1129150"/>
            <a:ext cx="8752800" cy="4834800"/>
          </a:xfrm>
          <a:prstGeom prst="rect">
            <a:avLst/>
          </a:prstGeom>
          <a:noFill/>
          <a:ln>
            <a:noFill/>
          </a:ln>
        </p:spPr>
        <p:txBody>
          <a:bodyPr lIns="91425" tIns="91425" rIns="91425" bIns="91425" anchor="t" anchorCtr="0">
            <a:noAutofit/>
          </a:bodyPr>
          <a:lstStyle/>
          <a:p>
            <a:pPr lvl="0" rtl="0">
              <a:lnSpc>
                <a:spcPct val="140000"/>
              </a:lnSpc>
              <a:spcBef>
                <a:spcPts val="0"/>
              </a:spcBef>
              <a:buNone/>
            </a:pPr>
            <a:endParaRPr sz="2000" b="1">
              <a:solidFill>
                <a:schemeClr val="dk1"/>
              </a:solidFill>
            </a:endParaRPr>
          </a:p>
        </p:txBody>
      </p:sp>
      <p:pic>
        <p:nvPicPr>
          <p:cNvPr id="516" name="Shape 516"/>
          <p:cNvPicPr preferRelativeResize="0"/>
          <p:nvPr/>
        </p:nvPicPr>
        <p:blipFill>
          <a:blip r:embed="rId3">
            <a:alphaModFix/>
          </a:blip>
          <a:stretch>
            <a:fillRect/>
          </a:stretch>
        </p:blipFill>
        <p:spPr>
          <a:xfrm>
            <a:off x="325937" y="953212"/>
            <a:ext cx="3629025" cy="2733675"/>
          </a:xfrm>
          <a:prstGeom prst="rect">
            <a:avLst/>
          </a:prstGeom>
          <a:noFill/>
          <a:ln>
            <a:noFill/>
          </a:ln>
        </p:spPr>
      </p:pic>
      <p:pic>
        <p:nvPicPr>
          <p:cNvPr id="517" name="Shape 517"/>
          <p:cNvPicPr preferRelativeResize="0"/>
          <p:nvPr/>
        </p:nvPicPr>
        <p:blipFill>
          <a:blip r:embed="rId4">
            <a:alphaModFix/>
          </a:blip>
          <a:stretch>
            <a:fillRect/>
          </a:stretch>
        </p:blipFill>
        <p:spPr>
          <a:xfrm>
            <a:off x="5061600" y="953212"/>
            <a:ext cx="3895725" cy="3076575"/>
          </a:xfrm>
          <a:prstGeom prst="rect">
            <a:avLst/>
          </a:prstGeom>
          <a:noFill/>
          <a:ln>
            <a:noFill/>
          </a:ln>
        </p:spPr>
      </p:pic>
      <p:pic>
        <p:nvPicPr>
          <p:cNvPr id="518" name="Shape 518"/>
          <p:cNvPicPr preferRelativeResize="0"/>
          <p:nvPr/>
        </p:nvPicPr>
        <p:blipFill>
          <a:blip r:embed="rId5">
            <a:alphaModFix/>
          </a:blip>
          <a:stretch>
            <a:fillRect/>
          </a:stretch>
        </p:blipFill>
        <p:spPr>
          <a:xfrm>
            <a:off x="847725" y="4644687"/>
            <a:ext cx="7448550" cy="1952625"/>
          </a:xfrm>
          <a:prstGeom prst="rect">
            <a:avLst/>
          </a:prstGeom>
          <a:noFill/>
          <a:ln>
            <a:noFill/>
          </a:ln>
        </p:spPr>
      </p:pic>
      <p:pic>
        <p:nvPicPr>
          <p:cNvPr id="519" name="Shape 519"/>
          <p:cNvPicPr preferRelativeResize="0"/>
          <p:nvPr/>
        </p:nvPicPr>
        <p:blipFill>
          <a:blip r:embed="rId6">
            <a:alphaModFix/>
          </a:blip>
          <a:stretch>
            <a:fillRect/>
          </a:stretch>
        </p:blipFill>
        <p:spPr>
          <a:xfrm>
            <a:off x="3086100" y="2815900"/>
            <a:ext cx="2971800" cy="1981200"/>
          </a:xfrm>
          <a:prstGeom prst="rect">
            <a:avLst/>
          </a:prstGeom>
          <a:noFill/>
          <a:ln>
            <a:noFill/>
          </a:ln>
        </p:spPr>
      </p:pic>
      <p:pic>
        <p:nvPicPr>
          <p:cNvPr id="9" name="Shape 84"/>
          <p:cNvPicPr preferRelativeResize="0"/>
          <p:nvPr/>
        </p:nvPicPr>
        <p:blipFill rotWithShape="1">
          <a:blip r:embed="rId7">
            <a:alphaModFix/>
          </a:blip>
          <a:srcRect/>
          <a:stretch/>
        </p:blipFill>
        <p:spPr>
          <a:xfrm>
            <a:off x="176400" y="5771583"/>
            <a:ext cx="307200" cy="702000"/>
          </a:xfrm>
          <a:prstGeom prst="rect">
            <a:avLst/>
          </a:prstGeom>
          <a:noFill/>
          <a:ln>
            <a:noFill/>
          </a:ln>
        </p:spPr>
      </p:pic>
      <p:pic>
        <p:nvPicPr>
          <p:cNvPr id="10242" name="Picture 2" descr="http://www.naturalis.nl/media/cache/6f/45/6f458fdcc0222c566c661bdd5c620ae7.jpg"/>
          <p:cNvPicPr>
            <a:picLocks noChangeAspect="1" noChangeArrowheads="1"/>
          </p:cNvPicPr>
          <p:nvPr/>
        </p:nvPicPr>
        <p:blipFill rotWithShape="1">
          <a:blip r:embed="rId8">
            <a:extLst>
              <a:ext uri="{28A0092B-C50C-407E-A947-70E740481C1C}">
                <a14:useLocalDpi xmlns:a14="http://schemas.microsoft.com/office/drawing/2010/main" val="0"/>
              </a:ext>
            </a:extLst>
          </a:blip>
          <a:srcRect l="19552" r="5778"/>
          <a:stretch/>
        </p:blipFill>
        <p:spPr bwMode="auto">
          <a:xfrm>
            <a:off x="6887762" y="1196752"/>
            <a:ext cx="1936853" cy="259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330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err="1" smtClean="0"/>
              <a:t>Outreach</a:t>
            </a:r>
            <a:r>
              <a:rPr lang="nl-NL" sz="3600" b="1" dirty="0" smtClean="0"/>
              <a:t> </a:t>
            </a:r>
            <a:r>
              <a:rPr lang="nl-NL" sz="3600" b="1" dirty="0" err="1" smtClean="0"/>
              <a:t>and</a:t>
            </a:r>
            <a:r>
              <a:rPr lang="nl-NL" sz="3600" b="1" dirty="0" smtClean="0"/>
              <a:t> </a:t>
            </a:r>
            <a:r>
              <a:rPr lang="nl-NL" sz="3600" b="1" dirty="0" err="1" smtClean="0"/>
              <a:t>valorisation</a:t>
            </a:r>
            <a:endParaRPr lang="en-US" sz="3600" b="1" dirty="0"/>
          </a:p>
        </p:txBody>
      </p:sp>
      <p:sp>
        <p:nvSpPr>
          <p:cNvPr id="461" name="Shape 461"/>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62" name="Shape 462"/>
          <p:cNvSpPr txBox="1"/>
          <p:nvPr/>
        </p:nvSpPr>
        <p:spPr>
          <a:xfrm>
            <a:off x="325950" y="1129150"/>
            <a:ext cx="8752800" cy="4834800"/>
          </a:xfrm>
          <a:prstGeom prst="rect">
            <a:avLst/>
          </a:prstGeom>
          <a:noFill/>
          <a:ln>
            <a:noFill/>
          </a:ln>
        </p:spPr>
        <p:txBody>
          <a:bodyPr lIns="91425" tIns="91425" rIns="91425" bIns="91425" anchor="t" anchorCtr="0">
            <a:noAutofit/>
          </a:bodyPr>
          <a:lstStyle/>
          <a:p>
            <a:pPr marL="76200">
              <a:lnSpc>
                <a:spcPct val="140000"/>
              </a:lnSpc>
              <a:buClr>
                <a:schemeClr val="dk1"/>
              </a:buClr>
              <a:buSzPct val="100000"/>
            </a:pPr>
            <a:r>
              <a:rPr lang="nl-NL" sz="2400" dirty="0" smtClean="0">
                <a:solidFill>
                  <a:schemeClr val="dk1"/>
                </a:solidFill>
              </a:rPr>
              <a:t> </a:t>
            </a:r>
          </a:p>
        </p:txBody>
      </p:sp>
      <p:pic>
        <p:nvPicPr>
          <p:cNvPr id="9" name="Shape 84"/>
          <p:cNvPicPr preferRelativeResize="0"/>
          <p:nvPr/>
        </p:nvPicPr>
        <p:blipFill rotWithShape="1">
          <a:blip r:embed="rId3">
            <a:alphaModFix/>
          </a:blip>
          <a:srcRect/>
          <a:stretch/>
        </p:blipFill>
        <p:spPr>
          <a:xfrm>
            <a:off x="176400" y="5771583"/>
            <a:ext cx="307200" cy="702000"/>
          </a:xfrm>
          <a:prstGeom prst="rect">
            <a:avLst/>
          </a:prstGeom>
          <a:noFill/>
          <a:ln>
            <a:noFill/>
          </a:ln>
        </p:spPr>
      </p:pic>
      <p:pic>
        <p:nvPicPr>
          <p:cNvPr id="12290" name="Picture 2" descr="\\fs-smb-017.ad.naturalis.nl\homedir\Yuri.Matteman\Downloads\IMG_7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30000" y="1100102"/>
            <a:ext cx="5327439" cy="39955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s-smb-017.ad.naturalis.nl\homedir\Yuri.Matteman\Downloads\IMG_74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166320" y="1599238"/>
            <a:ext cx="3995936" cy="299695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cience.naturalis.nl/media/cache/b1/bd/b1bde0210fe1f1dd7dabaa50fd071d38.jpg"/>
          <p:cNvPicPr>
            <a:picLocks noChangeAspect="1" noChangeArrowheads="1"/>
          </p:cNvPicPr>
          <p:nvPr/>
        </p:nvPicPr>
        <p:blipFill rotWithShape="1">
          <a:blip r:embed="rId6">
            <a:extLst>
              <a:ext uri="{28A0092B-C50C-407E-A947-70E740481C1C}">
                <a14:useLocalDpi xmlns:a14="http://schemas.microsoft.com/office/drawing/2010/main" val="0"/>
              </a:ext>
            </a:extLst>
          </a:blip>
          <a:srcRect l="7374" r="14500"/>
          <a:stretch/>
        </p:blipFill>
        <p:spPr bwMode="auto">
          <a:xfrm>
            <a:off x="3324980" y="4309837"/>
            <a:ext cx="2975212" cy="254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33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13318" name="Picture 6" descr="http://server6.dagjeweg.nl/afb/freek-vonk-favorieten-natural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703" y="3929078"/>
            <a:ext cx="4227766" cy="2452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paleobiologischekring.org/homepage/wp-content/uploads/2014/04/pi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00" y="1209638"/>
            <a:ext cx="3655761" cy="27403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60"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smtClean="0"/>
              <a:t>As </a:t>
            </a:r>
            <a:r>
              <a:rPr lang="nl-NL" sz="3600" b="1" dirty="0" err="1" smtClean="0"/>
              <a:t>rolemodels</a:t>
            </a:r>
            <a:endParaRPr lang="en-US" sz="3600" b="1" dirty="0"/>
          </a:p>
        </p:txBody>
      </p:sp>
      <p:sp>
        <p:nvSpPr>
          <p:cNvPr id="461" name="Shape 461"/>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62" name="Shape 462"/>
          <p:cNvSpPr txBox="1"/>
          <p:nvPr/>
        </p:nvSpPr>
        <p:spPr>
          <a:xfrm>
            <a:off x="325943" y="1129150"/>
            <a:ext cx="8752800" cy="4834800"/>
          </a:xfrm>
          <a:prstGeom prst="rect">
            <a:avLst/>
          </a:prstGeom>
          <a:noFill/>
          <a:ln>
            <a:noFill/>
          </a:ln>
        </p:spPr>
        <p:txBody>
          <a:bodyPr lIns="91425" tIns="91425" rIns="91425" bIns="91425" anchor="t" anchorCtr="0">
            <a:noAutofit/>
          </a:bodyPr>
          <a:lstStyle/>
          <a:p>
            <a:pPr marL="76200">
              <a:lnSpc>
                <a:spcPct val="140000"/>
              </a:lnSpc>
              <a:buClr>
                <a:schemeClr val="dk1"/>
              </a:buClr>
              <a:buSzPct val="100000"/>
            </a:pPr>
            <a:r>
              <a:rPr lang="nl-NL" sz="2400" dirty="0" smtClean="0">
                <a:solidFill>
                  <a:schemeClr val="dk1"/>
                </a:solidFill>
              </a:rPr>
              <a:t> </a:t>
            </a:r>
          </a:p>
        </p:txBody>
      </p:sp>
      <p:pic>
        <p:nvPicPr>
          <p:cNvPr id="9" name="Shape 84"/>
          <p:cNvPicPr preferRelativeResize="0"/>
          <p:nvPr/>
        </p:nvPicPr>
        <p:blipFill rotWithShape="1">
          <a:blip r:embed="rId5">
            <a:alphaModFix/>
          </a:blip>
          <a:srcRect/>
          <a:stretch/>
        </p:blipFill>
        <p:spPr>
          <a:xfrm>
            <a:off x="176400" y="5771583"/>
            <a:ext cx="307200" cy="702000"/>
          </a:xfrm>
          <a:prstGeom prst="rect">
            <a:avLst/>
          </a:prstGeom>
          <a:noFill/>
          <a:ln>
            <a:noFill/>
          </a:ln>
        </p:spPr>
      </p:pic>
      <p:pic>
        <p:nvPicPr>
          <p:cNvPr id="13314" name="Picture 2" descr="http://www.naturalis.nl/media/cache/0b/f6/0bf6a1794d5734c95365a19d0767a9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0125" y="1209638"/>
            <a:ext cx="4132344" cy="275894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science.naturalis.nl/media/medialibrary/2014/09/VroegeVogels_Team_Katja_Peijnenbur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548" y="3969527"/>
            <a:ext cx="3626768" cy="24118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https://asset1.basecamp.com/2523610/projects/9816862/attachments/214610841/a62d93d5dcfdaa9780e9bd2c0ac9b5770010/lar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https://asset1.basecamp.com/2523610/projects/9816862/attachments/214610841/a62d93d5dcfdaa9780e9bd2c0ac9b5770010/large.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De lancering van het Dinolab in Naturalis ging van start met het onthullen van de door gips beschermde botten van een heuze Triceratops!"/>
          <p:cNvPicPr>
            <a:picLocks noChangeAspect="1" noChangeArrowheads="1"/>
          </p:cNvPicPr>
          <p:nvPr/>
        </p:nvPicPr>
        <p:blipFill rotWithShape="1">
          <a:blip r:embed="rId8">
            <a:extLst>
              <a:ext uri="{28A0092B-C50C-407E-A947-70E740481C1C}">
                <a14:useLocalDpi xmlns:a14="http://schemas.microsoft.com/office/drawing/2010/main" val="0"/>
              </a:ext>
            </a:extLst>
          </a:blip>
          <a:srcRect l="6261"/>
          <a:stretch/>
        </p:blipFill>
        <p:spPr bwMode="auto">
          <a:xfrm>
            <a:off x="2627784" y="1651755"/>
            <a:ext cx="2819472" cy="450601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13323" name="Picture 11" descr="\\fs-smb-017.ad.naturalis.nl\homedir\Yuri.Matteman\Downloads\VWP_anne_v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8481" y="1651755"/>
            <a:ext cx="2772443" cy="4470828"/>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994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323"/>
                                        </p:tgtEl>
                                        <p:attrNameLst>
                                          <p:attrName>style.visibility</p:attrName>
                                        </p:attrNameLst>
                                      </p:cBhvr>
                                      <p:to>
                                        <p:strVal val="visible"/>
                                      </p:to>
                                    </p:set>
                                    <p:animEffect transition="in" filter="fade">
                                      <p:cBhvr>
                                        <p:cTn id="15"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err="1" smtClean="0"/>
              <a:t>Educational</a:t>
            </a:r>
            <a:r>
              <a:rPr lang="nl-NL" sz="3600" b="1" dirty="0" smtClean="0"/>
              <a:t> </a:t>
            </a:r>
            <a:r>
              <a:rPr lang="nl-NL" sz="3600" b="1" dirty="0" err="1" smtClean="0"/>
              <a:t>scientists</a:t>
            </a:r>
            <a:endParaRPr lang="en-US" sz="3600" b="1" dirty="0"/>
          </a:p>
        </p:txBody>
      </p:sp>
      <p:sp>
        <p:nvSpPr>
          <p:cNvPr id="461" name="Shape 461"/>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62" name="Shape 462"/>
          <p:cNvSpPr txBox="1"/>
          <p:nvPr/>
        </p:nvSpPr>
        <p:spPr>
          <a:xfrm>
            <a:off x="325950" y="1129150"/>
            <a:ext cx="8752800" cy="4834800"/>
          </a:xfrm>
          <a:prstGeom prst="rect">
            <a:avLst/>
          </a:prstGeom>
          <a:noFill/>
          <a:ln>
            <a:noFill/>
          </a:ln>
        </p:spPr>
        <p:txBody>
          <a:bodyPr lIns="91425" tIns="91425" rIns="91425" bIns="91425" anchor="t" anchorCtr="0">
            <a:noAutofit/>
          </a:bodyPr>
          <a:lstStyle/>
          <a:p>
            <a:pPr marL="76200">
              <a:lnSpc>
                <a:spcPct val="140000"/>
              </a:lnSpc>
              <a:buClr>
                <a:schemeClr val="dk1"/>
              </a:buClr>
              <a:buSzPct val="100000"/>
            </a:pPr>
            <a:endParaRPr lang="nl-NL" sz="2400" dirty="0" smtClean="0">
              <a:solidFill>
                <a:schemeClr val="dk1"/>
              </a:solidFill>
            </a:endParaRPr>
          </a:p>
        </p:txBody>
      </p:sp>
      <p:pic>
        <p:nvPicPr>
          <p:cNvPr id="9" name="Shape 84"/>
          <p:cNvPicPr preferRelativeResize="0"/>
          <p:nvPr/>
        </p:nvPicPr>
        <p:blipFill rotWithShape="1">
          <a:blip r:embed="rId3">
            <a:alphaModFix/>
          </a:blip>
          <a:srcRect/>
          <a:stretch/>
        </p:blipFill>
        <p:spPr>
          <a:xfrm>
            <a:off x="176400" y="5771583"/>
            <a:ext cx="307200" cy="702000"/>
          </a:xfrm>
          <a:prstGeom prst="rect">
            <a:avLst/>
          </a:prstGeom>
          <a:noFill/>
          <a:ln>
            <a:noFill/>
          </a:ln>
        </p:spPr>
      </p:pic>
      <p:pic>
        <p:nvPicPr>
          <p:cNvPr id="6" name="Shape 541"/>
          <p:cNvPicPr preferRelativeResize="0"/>
          <p:nvPr/>
        </p:nvPicPr>
        <p:blipFill>
          <a:blip r:embed="rId4">
            <a:alphaModFix/>
          </a:blip>
          <a:stretch>
            <a:fillRect/>
          </a:stretch>
        </p:blipFill>
        <p:spPr>
          <a:xfrm>
            <a:off x="149498" y="3546550"/>
            <a:ext cx="4251584" cy="3228130"/>
          </a:xfrm>
          <a:prstGeom prst="rect">
            <a:avLst/>
          </a:prstGeom>
          <a:noFill/>
          <a:ln>
            <a:noFill/>
          </a:ln>
        </p:spPr>
      </p:pic>
      <p:pic>
        <p:nvPicPr>
          <p:cNvPr id="7171" name="Picture 3" descr="\\fs-smb-017.ad.naturalis.nl\homedir\Yuri.Matteman\Downloads\f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082" y="1129150"/>
            <a:ext cx="4566125" cy="342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779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err="1" smtClean="0"/>
              <a:t>What</a:t>
            </a:r>
            <a:r>
              <a:rPr lang="nl-NL" sz="3600" b="1" dirty="0" smtClean="0"/>
              <a:t> </a:t>
            </a:r>
            <a:r>
              <a:rPr lang="nl-NL" sz="3600" b="1" dirty="0" err="1" smtClean="0"/>
              <a:t>scientists</a:t>
            </a:r>
            <a:r>
              <a:rPr lang="nl-NL" sz="3600" b="1" dirty="0" smtClean="0"/>
              <a:t> say</a:t>
            </a:r>
            <a:endParaRPr lang="en-US" sz="3600" b="1" dirty="0"/>
          </a:p>
        </p:txBody>
      </p:sp>
      <p:sp>
        <p:nvSpPr>
          <p:cNvPr id="461" name="Shape 461"/>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62" name="Shape 462"/>
          <p:cNvSpPr txBox="1"/>
          <p:nvPr/>
        </p:nvSpPr>
        <p:spPr>
          <a:xfrm>
            <a:off x="325950" y="1129150"/>
            <a:ext cx="8752800" cy="4834800"/>
          </a:xfrm>
          <a:prstGeom prst="rect">
            <a:avLst/>
          </a:prstGeom>
          <a:noFill/>
          <a:ln>
            <a:noFill/>
          </a:ln>
        </p:spPr>
        <p:txBody>
          <a:bodyPr lIns="91425" tIns="91425" rIns="91425" bIns="91425" anchor="t" anchorCtr="0">
            <a:noAutofit/>
          </a:bodyPr>
          <a:lstStyle/>
          <a:p>
            <a:pPr marL="76200">
              <a:lnSpc>
                <a:spcPct val="120000"/>
              </a:lnSpc>
              <a:buClr>
                <a:schemeClr val="dk1"/>
              </a:buClr>
              <a:buSzPct val="100000"/>
            </a:pPr>
            <a:r>
              <a:rPr lang="nl-NL" sz="2400" dirty="0" err="1" smtClean="0">
                <a:solidFill>
                  <a:schemeClr val="dk1"/>
                </a:solidFill>
              </a:rPr>
              <a:t>Why</a:t>
            </a:r>
            <a:r>
              <a:rPr lang="nl-NL" sz="2400" dirty="0" smtClean="0">
                <a:solidFill>
                  <a:schemeClr val="dk1"/>
                </a:solidFill>
              </a:rPr>
              <a:t> do </a:t>
            </a:r>
            <a:r>
              <a:rPr lang="nl-NL" sz="2400" dirty="0" err="1" smtClean="0">
                <a:solidFill>
                  <a:schemeClr val="dk1"/>
                </a:solidFill>
              </a:rPr>
              <a:t>they</a:t>
            </a:r>
            <a:r>
              <a:rPr lang="nl-NL" sz="2400" dirty="0" smtClean="0">
                <a:solidFill>
                  <a:schemeClr val="dk1"/>
                </a:solidFill>
              </a:rPr>
              <a:t> </a:t>
            </a:r>
            <a:r>
              <a:rPr lang="nl-NL" sz="2400" dirty="0" err="1" smtClean="0">
                <a:solidFill>
                  <a:schemeClr val="dk1"/>
                </a:solidFill>
              </a:rPr>
              <a:t>participate</a:t>
            </a:r>
            <a:r>
              <a:rPr lang="nl-NL" sz="2400" dirty="0" smtClean="0">
                <a:solidFill>
                  <a:schemeClr val="dk1"/>
                </a:solidFill>
              </a:rPr>
              <a:t>?</a:t>
            </a: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a:t>
            </a:r>
            <a:r>
              <a:rPr lang="nl-NL" sz="2400" dirty="0" err="1" smtClean="0">
                <a:solidFill>
                  <a:schemeClr val="dk1"/>
                </a:solidFill>
              </a:rPr>
              <a:t>Duty</a:t>
            </a:r>
            <a:r>
              <a:rPr lang="nl-NL" sz="2400" dirty="0" smtClean="0">
                <a:solidFill>
                  <a:schemeClr val="dk1"/>
                </a:solidFill>
              </a:rPr>
              <a:t> </a:t>
            </a:r>
            <a:r>
              <a:rPr lang="nl-NL" sz="2400" dirty="0" err="1" smtClean="0">
                <a:solidFill>
                  <a:schemeClr val="dk1"/>
                </a:solidFill>
              </a:rPr>
              <a:t>to</a:t>
            </a:r>
            <a:r>
              <a:rPr lang="nl-NL" sz="2400" dirty="0" smtClean="0">
                <a:solidFill>
                  <a:schemeClr val="dk1"/>
                </a:solidFill>
              </a:rPr>
              <a:t> society as a museum </a:t>
            </a:r>
            <a:r>
              <a:rPr lang="nl-NL" sz="2400" dirty="0" err="1" smtClean="0">
                <a:solidFill>
                  <a:schemeClr val="dk1"/>
                </a:solidFill>
              </a:rPr>
              <a:t>scientist</a:t>
            </a:r>
            <a:r>
              <a:rPr lang="nl-NL" sz="2400" dirty="0" smtClean="0">
                <a:solidFill>
                  <a:schemeClr val="dk1"/>
                </a:solidFill>
              </a:rPr>
              <a:t>”</a:t>
            </a: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“Make </a:t>
            </a:r>
            <a:r>
              <a:rPr lang="nl-NL" sz="2400" dirty="0" err="1" smtClean="0">
                <a:solidFill>
                  <a:schemeClr val="dk1"/>
                </a:solidFill>
              </a:rPr>
              <a:t>people</a:t>
            </a:r>
            <a:r>
              <a:rPr lang="nl-NL" sz="2400" dirty="0" smtClean="0">
                <a:solidFill>
                  <a:schemeClr val="dk1"/>
                </a:solidFill>
              </a:rPr>
              <a:t> as </a:t>
            </a:r>
            <a:r>
              <a:rPr lang="nl-NL" sz="2400" dirty="0" err="1" smtClean="0">
                <a:solidFill>
                  <a:schemeClr val="dk1"/>
                </a:solidFill>
              </a:rPr>
              <a:t>enthusiastic</a:t>
            </a:r>
            <a:r>
              <a:rPr lang="nl-NL" sz="2400" dirty="0" smtClean="0">
                <a:solidFill>
                  <a:schemeClr val="dk1"/>
                </a:solidFill>
              </a:rPr>
              <a:t> as I </a:t>
            </a:r>
            <a:r>
              <a:rPr lang="nl-NL" sz="2400" dirty="0" err="1" smtClean="0">
                <a:solidFill>
                  <a:schemeClr val="dk1"/>
                </a:solidFill>
              </a:rPr>
              <a:t>am</a:t>
            </a:r>
            <a:r>
              <a:rPr lang="nl-NL" sz="2400" dirty="0" smtClean="0">
                <a:solidFill>
                  <a:schemeClr val="dk1"/>
                </a:solidFill>
              </a:rPr>
              <a:t>”</a:t>
            </a: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“Fun </a:t>
            </a:r>
            <a:r>
              <a:rPr lang="nl-NL" sz="2400" dirty="0" err="1" smtClean="0">
                <a:solidFill>
                  <a:schemeClr val="dk1"/>
                </a:solidFill>
              </a:rPr>
              <a:t>and</a:t>
            </a:r>
            <a:r>
              <a:rPr lang="nl-NL" sz="2400" dirty="0" smtClean="0">
                <a:solidFill>
                  <a:schemeClr val="dk1"/>
                </a:solidFill>
              </a:rPr>
              <a:t> </a:t>
            </a:r>
            <a:r>
              <a:rPr lang="nl-NL" sz="2400" dirty="0" err="1" smtClean="0">
                <a:solidFill>
                  <a:schemeClr val="dk1"/>
                </a:solidFill>
              </a:rPr>
              <a:t>enriching</a:t>
            </a:r>
            <a:r>
              <a:rPr lang="nl-NL" sz="2400" dirty="0" smtClean="0">
                <a:solidFill>
                  <a:schemeClr val="dk1"/>
                </a:solidFill>
              </a:rPr>
              <a:t>”</a:t>
            </a: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a:t>
            </a:r>
            <a:r>
              <a:rPr lang="nl-NL" sz="2400" dirty="0" err="1" smtClean="0">
                <a:solidFill>
                  <a:schemeClr val="dk1"/>
                </a:solidFill>
              </a:rPr>
              <a:t>it</a:t>
            </a:r>
            <a:r>
              <a:rPr lang="nl-NL" sz="2400" dirty="0" smtClean="0">
                <a:solidFill>
                  <a:schemeClr val="dk1"/>
                </a:solidFill>
              </a:rPr>
              <a:t> </a:t>
            </a:r>
            <a:r>
              <a:rPr lang="nl-NL" sz="2400" dirty="0" err="1" smtClean="0">
                <a:solidFill>
                  <a:schemeClr val="dk1"/>
                </a:solidFill>
              </a:rPr>
              <a:t>generates</a:t>
            </a:r>
            <a:r>
              <a:rPr lang="nl-NL" sz="2400" dirty="0" smtClean="0">
                <a:solidFill>
                  <a:schemeClr val="dk1"/>
                </a:solidFill>
              </a:rPr>
              <a:t> </a:t>
            </a:r>
            <a:r>
              <a:rPr lang="nl-NL" sz="2400" dirty="0" err="1" smtClean="0">
                <a:solidFill>
                  <a:schemeClr val="dk1"/>
                </a:solidFill>
              </a:rPr>
              <a:t>possibilities</a:t>
            </a:r>
            <a:r>
              <a:rPr lang="nl-NL" sz="2400" dirty="0" smtClean="0">
                <a:solidFill>
                  <a:schemeClr val="dk1"/>
                </a:solidFill>
              </a:rPr>
              <a:t>” </a:t>
            </a:r>
            <a:endParaRPr lang="nl-NL" sz="2400" dirty="0">
              <a:solidFill>
                <a:schemeClr val="dk1"/>
              </a:solidFill>
            </a:endParaRPr>
          </a:p>
          <a:p>
            <a:pPr marL="76200">
              <a:lnSpc>
                <a:spcPct val="120000"/>
              </a:lnSpc>
              <a:buClr>
                <a:schemeClr val="dk1"/>
              </a:buClr>
              <a:buSzPct val="100000"/>
            </a:pPr>
            <a:r>
              <a:rPr lang="nl-NL" sz="2400" dirty="0" err="1" smtClean="0">
                <a:solidFill>
                  <a:schemeClr val="dk1"/>
                </a:solidFill>
              </a:rPr>
              <a:t>What</a:t>
            </a:r>
            <a:r>
              <a:rPr lang="nl-NL" sz="2400" dirty="0" smtClean="0">
                <a:solidFill>
                  <a:schemeClr val="dk1"/>
                </a:solidFill>
              </a:rPr>
              <a:t> have </a:t>
            </a:r>
            <a:r>
              <a:rPr lang="nl-NL" sz="2400" dirty="0" err="1" smtClean="0">
                <a:solidFill>
                  <a:schemeClr val="dk1"/>
                </a:solidFill>
              </a:rPr>
              <a:t>they</a:t>
            </a:r>
            <a:r>
              <a:rPr lang="nl-NL" sz="2400" dirty="0" smtClean="0">
                <a:solidFill>
                  <a:schemeClr val="dk1"/>
                </a:solidFill>
              </a:rPr>
              <a:t> </a:t>
            </a:r>
            <a:r>
              <a:rPr lang="nl-NL" sz="2400" dirty="0" err="1" smtClean="0">
                <a:solidFill>
                  <a:schemeClr val="dk1"/>
                </a:solidFill>
              </a:rPr>
              <a:t>learned</a:t>
            </a:r>
            <a:r>
              <a:rPr lang="nl-NL" sz="2400" dirty="0" smtClean="0">
                <a:solidFill>
                  <a:schemeClr val="dk1"/>
                </a:solidFill>
              </a:rPr>
              <a:t>?</a:t>
            </a: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a:t>
            </a:r>
            <a:r>
              <a:rPr lang="nl-NL" sz="2400" dirty="0" err="1" smtClean="0">
                <a:solidFill>
                  <a:schemeClr val="dk1"/>
                </a:solidFill>
              </a:rPr>
              <a:t>Keeps</a:t>
            </a:r>
            <a:r>
              <a:rPr lang="nl-NL" sz="2400" dirty="0" smtClean="0">
                <a:solidFill>
                  <a:schemeClr val="dk1"/>
                </a:solidFill>
              </a:rPr>
              <a:t> me </a:t>
            </a:r>
            <a:r>
              <a:rPr lang="nl-NL" sz="2400" dirty="0" err="1" smtClean="0">
                <a:solidFill>
                  <a:schemeClr val="dk1"/>
                </a:solidFill>
              </a:rPr>
              <a:t>grounded</a:t>
            </a:r>
            <a:r>
              <a:rPr lang="nl-NL" sz="2400" dirty="0" smtClean="0">
                <a:solidFill>
                  <a:schemeClr val="dk1"/>
                </a:solidFill>
              </a:rPr>
              <a:t>”</a:t>
            </a: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a:t>
            </a:r>
            <a:r>
              <a:rPr lang="nl-NL" sz="2400" dirty="0" err="1" smtClean="0">
                <a:solidFill>
                  <a:schemeClr val="dk1"/>
                </a:solidFill>
              </a:rPr>
              <a:t>Keeps</a:t>
            </a:r>
            <a:r>
              <a:rPr lang="nl-NL" sz="2400" dirty="0" smtClean="0">
                <a:solidFill>
                  <a:schemeClr val="dk1"/>
                </a:solidFill>
              </a:rPr>
              <a:t> me </a:t>
            </a:r>
            <a:r>
              <a:rPr lang="nl-NL" sz="2400" dirty="0" err="1" smtClean="0">
                <a:solidFill>
                  <a:schemeClr val="dk1"/>
                </a:solidFill>
              </a:rPr>
              <a:t>from</a:t>
            </a:r>
            <a:r>
              <a:rPr lang="nl-NL" sz="2400" dirty="0" smtClean="0">
                <a:solidFill>
                  <a:schemeClr val="dk1"/>
                </a:solidFill>
              </a:rPr>
              <a:t> </a:t>
            </a:r>
            <a:r>
              <a:rPr lang="nl-NL" sz="2400" dirty="0" err="1" smtClean="0">
                <a:solidFill>
                  <a:schemeClr val="dk1"/>
                </a:solidFill>
              </a:rPr>
              <a:t>losing</a:t>
            </a:r>
            <a:r>
              <a:rPr lang="nl-NL" sz="2400" dirty="0" smtClean="0">
                <a:solidFill>
                  <a:schemeClr val="dk1"/>
                </a:solidFill>
              </a:rPr>
              <a:t> </a:t>
            </a:r>
            <a:r>
              <a:rPr lang="nl-NL" sz="2400" dirty="0" err="1" smtClean="0">
                <a:solidFill>
                  <a:schemeClr val="dk1"/>
                </a:solidFill>
              </a:rPr>
              <a:t>myself</a:t>
            </a:r>
            <a:r>
              <a:rPr lang="nl-NL" sz="2400" dirty="0" smtClean="0">
                <a:solidFill>
                  <a:schemeClr val="dk1"/>
                </a:solidFill>
              </a:rPr>
              <a:t> in details”</a:t>
            </a: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“Be </a:t>
            </a:r>
            <a:r>
              <a:rPr lang="nl-NL" sz="2400" dirty="0" err="1" smtClean="0">
                <a:solidFill>
                  <a:schemeClr val="dk1"/>
                </a:solidFill>
              </a:rPr>
              <a:t>clear</a:t>
            </a:r>
            <a:r>
              <a:rPr lang="nl-NL" sz="2400" dirty="0" smtClean="0">
                <a:solidFill>
                  <a:schemeClr val="dk1"/>
                </a:solidFill>
              </a:rPr>
              <a:t> </a:t>
            </a:r>
            <a:r>
              <a:rPr lang="nl-NL" sz="2400" dirty="0" err="1" smtClean="0">
                <a:solidFill>
                  <a:schemeClr val="dk1"/>
                </a:solidFill>
              </a:rPr>
              <a:t>about</a:t>
            </a:r>
            <a:r>
              <a:rPr lang="nl-NL" sz="2400" dirty="0" smtClean="0">
                <a:solidFill>
                  <a:schemeClr val="dk1"/>
                </a:solidFill>
              </a:rPr>
              <a:t> </a:t>
            </a:r>
            <a:r>
              <a:rPr lang="nl-NL" sz="2400" dirty="0" err="1" smtClean="0">
                <a:solidFill>
                  <a:schemeClr val="dk1"/>
                </a:solidFill>
              </a:rPr>
              <a:t>your</a:t>
            </a:r>
            <a:r>
              <a:rPr lang="nl-NL" sz="2400" dirty="0" smtClean="0">
                <a:solidFill>
                  <a:schemeClr val="dk1"/>
                </a:solidFill>
              </a:rPr>
              <a:t> goals </a:t>
            </a:r>
            <a:r>
              <a:rPr lang="nl-NL" sz="2400" dirty="0" err="1" smtClean="0">
                <a:solidFill>
                  <a:schemeClr val="dk1"/>
                </a:solidFill>
              </a:rPr>
              <a:t>and</a:t>
            </a:r>
            <a:r>
              <a:rPr lang="nl-NL" sz="2400" dirty="0" smtClean="0">
                <a:solidFill>
                  <a:schemeClr val="dk1"/>
                </a:solidFill>
              </a:rPr>
              <a:t> </a:t>
            </a:r>
            <a:r>
              <a:rPr lang="nl-NL" sz="2400" dirty="0" err="1" smtClean="0">
                <a:solidFill>
                  <a:schemeClr val="dk1"/>
                </a:solidFill>
              </a:rPr>
              <a:t>wishes</a:t>
            </a:r>
            <a:r>
              <a:rPr lang="nl-NL" sz="2400" dirty="0" smtClean="0">
                <a:solidFill>
                  <a:schemeClr val="dk1"/>
                </a:solidFill>
              </a:rPr>
              <a:t>”</a:t>
            </a: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a:t>
            </a:r>
            <a:r>
              <a:rPr lang="nl-NL" sz="2400" dirty="0" err="1" smtClean="0">
                <a:solidFill>
                  <a:schemeClr val="dk1"/>
                </a:solidFill>
              </a:rPr>
              <a:t>be</a:t>
            </a:r>
            <a:r>
              <a:rPr lang="nl-NL" sz="2400" dirty="0" smtClean="0">
                <a:solidFill>
                  <a:schemeClr val="dk1"/>
                </a:solidFill>
              </a:rPr>
              <a:t> </a:t>
            </a:r>
            <a:r>
              <a:rPr lang="nl-NL" sz="2400" dirty="0" err="1" smtClean="0">
                <a:solidFill>
                  <a:schemeClr val="dk1"/>
                </a:solidFill>
              </a:rPr>
              <a:t>careful</a:t>
            </a:r>
            <a:r>
              <a:rPr lang="nl-NL" sz="2400" dirty="0" smtClean="0">
                <a:solidFill>
                  <a:schemeClr val="dk1"/>
                </a:solidFill>
              </a:rPr>
              <a:t> </a:t>
            </a:r>
            <a:r>
              <a:rPr lang="nl-NL" sz="2400" dirty="0" err="1" smtClean="0">
                <a:solidFill>
                  <a:schemeClr val="dk1"/>
                </a:solidFill>
              </a:rPr>
              <a:t>not</a:t>
            </a:r>
            <a:r>
              <a:rPr lang="nl-NL" sz="2400" dirty="0" smtClean="0">
                <a:solidFill>
                  <a:schemeClr val="dk1"/>
                </a:solidFill>
              </a:rPr>
              <a:t> </a:t>
            </a:r>
            <a:r>
              <a:rPr lang="nl-NL" sz="2400" dirty="0" err="1" smtClean="0">
                <a:solidFill>
                  <a:schemeClr val="dk1"/>
                </a:solidFill>
              </a:rPr>
              <a:t>spend</a:t>
            </a:r>
            <a:r>
              <a:rPr lang="nl-NL" sz="2400" dirty="0" smtClean="0">
                <a:solidFill>
                  <a:schemeClr val="dk1"/>
                </a:solidFill>
              </a:rPr>
              <a:t> </a:t>
            </a:r>
            <a:r>
              <a:rPr lang="nl-NL" sz="2400" dirty="0" err="1" smtClean="0">
                <a:solidFill>
                  <a:schemeClr val="dk1"/>
                </a:solidFill>
              </a:rPr>
              <a:t>all</a:t>
            </a:r>
            <a:r>
              <a:rPr lang="nl-NL" sz="2400" dirty="0" smtClean="0">
                <a:solidFill>
                  <a:schemeClr val="dk1"/>
                </a:solidFill>
              </a:rPr>
              <a:t> </a:t>
            </a:r>
            <a:r>
              <a:rPr lang="nl-NL" sz="2400" dirty="0" err="1" smtClean="0">
                <a:solidFill>
                  <a:schemeClr val="dk1"/>
                </a:solidFill>
              </a:rPr>
              <a:t>my</a:t>
            </a:r>
            <a:r>
              <a:rPr lang="nl-NL" sz="2400" dirty="0" smtClean="0">
                <a:solidFill>
                  <a:schemeClr val="dk1"/>
                </a:solidFill>
              </a:rPr>
              <a:t> time, </a:t>
            </a:r>
            <a:r>
              <a:rPr lang="nl-NL" sz="2400" dirty="0" err="1" smtClean="0">
                <a:solidFill>
                  <a:schemeClr val="dk1"/>
                </a:solidFill>
              </a:rPr>
              <a:t>because</a:t>
            </a:r>
            <a:r>
              <a:rPr lang="nl-NL" sz="2400" dirty="0" smtClean="0">
                <a:solidFill>
                  <a:schemeClr val="dk1"/>
                </a:solidFill>
              </a:rPr>
              <a:t> </a:t>
            </a:r>
            <a:r>
              <a:rPr lang="nl-NL" sz="2400" dirty="0" err="1" smtClean="0">
                <a:solidFill>
                  <a:schemeClr val="dk1"/>
                </a:solidFill>
              </a:rPr>
              <a:t>it</a:t>
            </a:r>
            <a:r>
              <a:rPr lang="nl-NL" sz="2400" dirty="0" smtClean="0">
                <a:solidFill>
                  <a:schemeClr val="dk1"/>
                </a:solidFill>
              </a:rPr>
              <a:t> is </a:t>
            </a:r>
            <a:r>
              <a:rPr lang="nl-NL" sz="2400" dirty="0" err="1" smtClean="0">
                <a:solidFill>
                  <a:schemeClr val="dk1"/>
                </a:solidFill>
              </a:rPr>
              <a:t>so</a:t>
            </a:r>
            <a:r>
              <a:rPr lang="nl-NL" sz="2400" dirty="0" smtClean="0">
                <a:solidFill>
                  <a:schemeClr val="dk1"/>
                </a:solidFill>
              </a:rPr>
              <a:t> </a:t>
            </a:r>
            <a:r>
              <a:rPr lang="nl-NL" sz="2400" dirty="0" err="1" smtClean="0">
                <a:solidFill>
                  <a:schemeClr val="dk1"/>
                </a:solidFill>
              </a:rPr>
              <a:t>much</a:t>
            </a:r>
            <a:r>
              <a:rPr lang="nl-NL" sz="2400" dirty="0" smtClean="0">
                <a:solidFill>
                  <a:schemeClr val="dk1"/>
                </a:solidFill>
              </a:rPr>
              <a:t> </a:t>
            </a:r>
            <a:r>
              <a:rPr lang="nl-NL" sz="2400" dirty="0" err="1" smtClean="0">
                <a:solidFill>
                  <a:schemeClr val="dk1"/>
                </a:solidFill>
              </a:rPr>
              <a:t>fun</a:t>
            </a:r>
            <a:r>
              <a:rPr lang="nl-NL" sz="2400" dirty="0" smtClean="0">
                <a:solidFill>
                  <a:schemeClr val="dk1"/>
                </a:solidFill>
              </a:rPr>
              <a:t>”</a:t>
            </a:r>
          </a:p>
          <a:p>
            <a:pPr marL="419100" indent="-342900">
              <a:lnSpc>
                <a:spcPct val="120000"/>
              </a:lnSpc>
              <a:buClr>
                <a:schemeClr val="dk1"/>
              </a:buClr>
              <a:buSzPct val="100000"/>
              <a:buFont typeface="Arial" panose="020B0604020202020204" pitchFamily="34" charset="0"/>
              <a:buChar char="•"/>
            </a:pPr>
            <a:endParaRPr lang="nl-NL" sz="18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endParaRPr lang="nl-NL" sz="1800" dirty="0" smtClean="0">
              <a:solidFill>
                <a:schemeClr val="dk1"/>
              </a:solidFill>
            </a:endParaRPr>
          </a:p>
        </p:txBody>
      </p:sp>
      <p:pic>
        <p:nvPicPr>
          <p:cNvPr id="9" name="Shape 84"/>
          <p:cNvPicPr preferRelativeResize="0"/>
          <p:nvPr/>
        </p:nvPicPr>
        <p:blipFill rotWithShape="1">
          <a:blip r:embed="rId3">
            <a:alphaModFix/>
          </a:blip>
          <a:srcRect/>
          <a:stretch/>
        </p:blipFill>
        <p:spPr>
          <a:xfrm>
            <a:off x="176400" y="5771583"/>
            <a:ext cx="307200" cy="702000"/>
          </a:xfrm>
          <a:prstGeom prst="rect">
            <a:avLst/>
          </a:prstGeom>
          <a:noFill/>
          <a:ln>
            <a:noFill/>
          </a:ln>
        </p:spPr>
      </p:pic>
      <p:pic>
        <p:nvPicPr>
          <p:cNvPr id="7" name="Picture 6" descr="http://blog.ncbnaturalis.nl/wp-content/uploads/2010/08/NicoleDeVoog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443" y="5588688"/>
            <a:ext cx="1053792" cy="14050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science.naturalis.nl/media/cache/95/f4/95f48c8a8114c420229740f6b9faec76.jpg"/>
          <p:cNvPicPr>
            <a:picLocks noChangeAspect="1" noChangeArrowheads="1"/>
          </p:cNvPicPr>
          <p:nvPr/>
        </p:nvPicPr>
        <p:blipFill rotWithShape="1">
          <a:blip r:embed="rId5">
            <a:extLst>
              <a:ext uri="{28A0092B-C50C-407E-A947-70E740481C1C}">
                <a14:useLocalDpi xmlns:a14="http://schemas.microsoft.com/office/drawing/2010/main" val="0"/>
              </a:ext>
            </a:extLst>
          </a:blip>
          <a:srcRect r="26417"/>
          <a:stretch/>
        </p:blipFill>
        <p:spPr bwMode="auto">
          <a:xfrm>
            <a:off x="6217236" y="5588688"/>
            <a:ext cx="1325832" cy="13513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naturalis.nl/media/library/2011/06/Lars_van_den_Hoek_Ostende.jpg"/>
          <p:cNvPicPr>
            <a:picLocks noChangeAspect="1" noChangeArrowheads="1"/>
          </p:cNvPicPr>
          <p:nvPr/>
        </p:nvPicPr>
        <p:blipFill rotWithShape="1">
          <a:blip r:embed="rId6">
            <a:extLst>
              <a:ext uri="{28A0092B-C50C-407E-A947-70E740481C1C}">
                <a14:useLocalDpi xmlns:a14="http://schemas.microsoft.com/office/drawing/2010/main" val="0"/>
              </a:ext>
            </a:extLst>
          </a:blip>
          <a:srcRect l="18943"/>
          <a:stretch/>
        </p:blipFill>
        <p:spPr bwMode="auto">
          <a:xfrm>
            <a:off x="7543068" y="5588688"/>
            <a:ext cx="1600932" cy="13513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elinea.nl/files/images/wide/img_5393dfe2d01713.42089814.jpg"/>
          <p:cNvPicPr>
            <a:picLocks noChangeAspect="1" noChangeArrowheads="1"/>
          </p:cNvPicPr>
          <p:nvPr/>
        </p:nvPicPr>
        <p:blipFill rotWithShape="1">
          <a:blip r:embed="rId7">
            <a:extLst>
              <a:ext uri="{28A0092B-C50C-407E-A947-70E740481C1C}">
                <a14:useLocalDpi xmlns:a14="http://schemas.microsoft.com/office/drawing/2010/main" val="0"/>
              </a:ext>
            </a:extLst>
          </a:blip>
          <a:srcRect l="26085" r="11244"/>
          <a:stretch/>
        </p:blipFill>
        <p:spPr bwMode="auto">
          <a:xfrm>
            <a:off x="3913480" y="5588688"/>
            <a:ext cx="1266019" cy="1351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science.naturalis.nl/media/cache/b1/bd/b1bde0210fe1f1dd7dabaa50fd071d38.jpg"/>
          <p:cNvPicPr>
            <a:picLocks noChangeAspect="1" noChangeArrowheads="1"/>
          </p:cNvPicPr>
          <p:nvPr/>
        </p:nvPicPr>
        <p:blipFill rotWithShape="1">
          <a:blip r:embed="rId8">
            <a:extLst>
              <a:ext uri="{28A0092B-C50C-407E-A947-70E740481C1C}">
                <a14:useLocalDpi xmlns:a14="http://schemas.microsoft.com/office/drawing/2010/main" val="0"/>
              </a:ext>
            </a:extLst>
          </a:blip>
          <a:srcRect l="7374" r="14500"/>
          <a:stretch/>
        </p:blipFill>
        <p:spPr bwMode="auto">
          <a:xfrm>
            <a:off x="2397952" y="5588688"/>
            <a:ext cx="1515528" cy="129799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www.loburg.com/sites/default/files/styles/carrousel/public/content/loburg/image/event/prof._koos_biesmeijer.jpg?itok=vFafWb4M"/>
          <p:cNvPicPr>
            <a:picLocks noChangeAspect="1" noChangeArrowheads="1"/>
          </p:cNvPicPr>
          <p:nvPr/>
        </p:nvPicPr>
        <p:blipFill rotWithShape="1">
          <a:blip r:embed="rId9">
            <a:extLst>
              <a:ext uri="{28A0092B-C50C-407E-A947-70E740481C1C}">
                <a14:useLocalDpi xmlns:a14="http://schemas.microsoft.com/office/drawing/2010/main" val="0"/>
              </a:ext>
            </a:extLst>
          </a:blip>
          <a:srcRect l="25530" r="35727"/>
          <a:stretch/>
        </p:blipFill>
        <p:spPr bwMode="auto">
          <a:xfrm>
            <a:off x="1165003" y="5588688"/>
            <a:ext cx="1390773" cy="134616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n-kids.naturalis.nl/uploads/images/Anne_presentatie_250x2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47653" y="5588688"/>
            <a:ext cx="1412656" cy="134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20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err="1" smtClean="0"/>
              <a:t>Lessons</a:t>
            </a:r>
            <a:r>
              <a:rPr lang="nl-NL" sz="3600" b="1" dirty="0" smtClean="0"/>
              <a:t> </a:t>
            </a:r>
            <a:r>
              <a:rPr lang="nl-NL" sz="3600" b="1" dirty="0" err="1" smtClean="0"/>
              <a:t>learnt</a:t>
            </a:r>
            <a:endParaRPr lang="en-US" sz="3600" b="1" dirty="0"/>
          </a:p>
        </p:txBody>
      </p:sp>
      <p:sp>
        <p:nvSpPr>
          <p:cNvPr id="462" name="Shape 462"/>
          <p:cNvSpPr txBox="1"/>
          <p:nvPr/>
        </p:nvSpPr>
        <p:spPr>
          <a:xfrm>
            <a:off x="337689" y="1129150"/>
            <a:ext cx="8752800" cy="4834800"/>
          </a:xfrm>
          <a:prstGeom prst="rect">
            <a:avLst/>
          </a:prstGeom>
          <a:noFill/>
          <a:ln>
            <a:noFill/>
          </a:ln>
        </p:spPr>
        <p:txBody>
          <a:bodyPr lIns="91425" tIns="91425" rIns="91425" bIns="91425" anchor="t" anchorCtr="0">
            <a:noAutofit/>
          </a:bodyPr>
          <a:lstStyle/>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Just </a:t>
            </a:r>
            <a:r>
              <a:rPr lang="nl-NL" sz="2400" dirty="0" err="1" smtClean="0">
                <a:solidFill>
                  <a:schemeClr val="dk1"/>
                </a:solidFill>
              </a:rPr>
              <a:t>like</a:t>
            </a:r>
            <a:r>
              <a:rPr lang="nl-NL" sz="2400" dirty="0" smtClean="0">
                <a:solidFill>
                  <a:schemeClr val="dk1"/>
                </a:solidFill>
              </a:rPr>
              <a:t> </a:t>
            </a:r>
            <a:r>
              <a:rPr lang="nl-NL" sz="2400" dirty="0" err="1" smtClean="0">
                <a:solidFill>
                  <a:schemeClr val="dk1"/>
                </a:solidFill>
              </a:rPr>
              <a:t>normal</a:t>
            </a:r>
            <a:r>
              <a:rPr lang="nl-NL" sz="2400" dirty="0" smtClean="0">
                <a:solidFill>
                  <a:schemeClr val="dk1"/>
                </a:solidFill>
              </a:rPr>
              <a:t> </a:t>
            </a:r>
            <a:r>
              <a:rPr lang="nl-NL" sz="2400" dirty="0" err="1" smtClean="0">
                <a:solidFill>
                  <a:schemeClr val="dk1"/>
                </a:solidFill>
              </a:rPr>
              <a:t>people</a:t>
            </a: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err="1" smtClean="0">
                <a:solidFill>
                  <a:schemeClr val="dk1"/>
                </a:solidFill>
              </a:rPr>
              <a:t>Majority</a:t>
            </a:r>
            <a:r>
              <a:rPr lang="nl-NL" sz="2400" dirty="0" smtClean="0">
                <a:solidFill>
                  <a:schemeClr val="dk1"/>
                </a:solidFill>
              </a:rPr>
              <a:t> </a:t>
            </a:r>
            <a:r>
              <a:rPr lang="nl-NL" sz="2400" dirty="0" err="1" smtClean="0">
                <a:solidFill>
                  <a:schemeClr val="dk1"/>
                </a:solidFill>
              </a:rPr>
              <a:t>enthusiastic</a:t>
            </a:r>
            <a:r>
              <a:rPr lang="nl-NL" sz="2400" dirty="0">
                <a:solidFill>
                  <a:schemeClr val="dk1"/>
                </a:solidFill>
              </a:rPr>
              <a:t>,</a:t>
            </a:r>
            <a:r>
              <a:rPr lang="nl-NL" sz="2400" dirty="0" smtClean="0">
                <a:solidFill>
                  <a:schemeClr val="dk1"/>
                </a:solidFill>
              </a:rPr>
              <a:t> </a:t>
            </a:r>
            <a:r>
              <a:rPr lang="nl-NL" sz="2400" dirty="0" err="1" smtClean="0">
                <a:solidFill>
                  <a:schemeClr val="dk1"/>
                </a:solidFill>
              </a:rPr>
              <a:t>involve</a:t>
            </a:r>
            <a:r>
              <a:rPr lang="nl-NL" sz="2400" dirty="0" smtClean="0">
                <a:solidFill>
                  <a:schemeClr val="dk1"/>
                </a:solidFill>
              </a:rPr>
              <a:t> </a:t>
            </a:r>
            <a:r>
              <a:rPr lang="nl-NL" sz="2400" dirty="0" err="1" smtClean="0">
                <a:solidFill>
                  <a:schemeClr val="dk1"/>
                </a:solidFill>
              </a:rPr>
              <a:t>them</a:t>
            </a:r>
            <a:endParaRPr lang="nl-NL" sz="2400" dirty="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err="1">
                <a:solidFill>
                  <a:schemeClr val="dk1"/>
                </a:solidFill>
              </a:rPr>
              <a:t>Enthusiasm</a:t>
            </a:r>
            <a:r>
              <a:rPr lang="nl-NL" sz="2400" dirty="0">
                <a:solidFill>
                  <a:schemeClr val="dk1"/>
                </a:solidFill>
              </a:rPr>
              <a:t> </a:t>
            </a:r>
            <a:r>
              <a:rPr lang="nl-NL" sz="2400" dirty="0" err="1" smtClean="0">
                <a:solidFill>
                  <a:schemeClr val="dk1"/>
                </a:solidFill>
              </a:rPr>
              <a:t>can</a:t>
            </a:r>
            <a:r>
              <a:rPr lang="nl-NL" sz="2400" dirty="0" smtClean="0">
                <a:solidFill>
                  <a:schemeClr val="dk1"/>
                </a:solidFill>
              </a:rPr>
              <a:t> take time</a:t>
            </a:r>
          </a:p>
          <a:p>
            <a:pPr marL="419100" indent="-342900">
              <a:lnSpc>
                <a:spcPct val="120000"/>
              </a:lnSpc>
              <a:buClr>
                <a:schemeClr val="dk1"/>
              </a:buClr>
              <a:buSzPct val="100000"/>
              <a:buFont typeface="Arial" panose="020B0604020202020204" pitchFamily="34" charset="0"/>
              <a:buChar char="•"/>
            </a:pPr>
            <a:r>
              <a:rPr lang="nl-NL" sz="2400" dirty="0">
                <a:solidFill>
                  <a:schemeClr val="dk1"/>
                </a:solidFill>
              </a:rPr>
              <a:t>Active </a:t>
            </a:r>
            <a:r>
              <a:rPr lang="nl-NL" sz="2400" dirty="0" err="1">
                <a:solidFill>
                  <a:schemeClr val="dk1"/>
                </a:solidFill>
              </a:rPr>
              <a:t>participation</a:t>
            </a:r>
            <a:r>
              <a:rPr lang="nl-NL" sz="2400" dirty="0">
                <a:solidFill>
                  <a:schemeClr val="dk1"/>
                </a:solidFill>
              </a:rPr>
              <a:t> is </a:t>
            </a:r>
            <a:r>
              <a:rPr lang="nl-NL" sz="2400" dirty="0" err="1" smtClean="0">
                <a:solidFill>
                  <a:schemeClr val="dk1"/>
                </a:solidFill>
              </a:rPr>
              <a:t>preferred</a:t>
            </a: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a:solidFill>
                  <a:schemeClr val="dk1"/>
                </a:solidFill>
              </a:rPr>
              <a:t>Take time </a:t>
            </a:r>
            <a:r>
              <a:rPr lang="nl-NL" sz="2400" dirty="0" err="1">
                <a:solidFill>
                  <a:schemeClr val="dk1"/>
                </a:solidFill>
              </a:rPr>
              <a:t>to</a:t>
            </a:r>
            <a:r>
              <a:rPr lang="nl-NL" sz="2400" dirty="0">
                <a:solidFill>
                  <a:schemeClr val="dk1"/>
                </a:solidFill>
              </a:rPr>
              <a:t> keep </a:t>
            </a:r>
            <a:r>
              <a:rPr lang="nl-NL" sz="2400" dirty="0" err="1">
                <a:solidFill>
                  <a:schemeClr val="dk1"/>
                </a:solidFill>
              </a:rPr>
              <a:t>them</a:t>
            </a:r>
            <a:r>
              <a:rPr lang="nl-NL" sz="2400" dirty="0">
                <a:solidFill>
                  <a:schemeClr val="dk1"/>
                </a:solidFill>
              </a:rPr>
              <a:t> </a:t>
            </a:r>
            <a:r>
              <a:rPr lang="nl-NL" sz="2400" dirty="0" err="1" smtClean="0">
                <a:solidFill>
                  <a:schemeClr val="dk1"/>
                </a:solidFill>
              </a:rPr>
              <a:t>involved</a:t>
            </a: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err="1" smtClean="0">
                <a:solidFill>
                  <a:schemeClr val="dk1"/>
                </a:solidFill>
              </a:rPr>
              <a:t>Beneficial</a:t>
            </a:r>
            <a:r>
              <a:rPr lang="nl-NL" sz="2400" dirty="0" smtClean="0">
                <a:solidFill>
                  <a:schemeClr val="dk1"/>
                </a:solidFill>
              </a:rPr>
              <a:t> </a:t>
            </a:r>
            <a:r>
              <a:rPr lang="nl-NL" sz="2400" dirty="0" err="1" smtClean="0">
                <a:solidFill>
                  <a:schemeClr val="dk1"/>
                </a:solidFill>
              </a:rPr>
              <a:t>both</a:t>
            </a:r>
            <a:r>
              <a:rPr lang="nl-NL" sz="2400" dirty="0" smtClean="0">
                <a:solidFill>
                  <a:schemeClr val="dk1"/>
                </a:solidFill>
              </a:rPr>
              <a:t> </a:t>
            </a:r>
            <a:r>
              <a:rPr lang="nl-NL" sz="2400" dirty="0" err="1" smtClean="0">
                <a:solidFill>
                  <a:schemeClr val="dk1"/>
                </a:solidFill>
              </a:rPr>
              <a:t>ways</a:t>
            </a: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Time </a:t>
            </a:r>
            <a:r>
              <a:rPr lang="nl-NL" sz="2400" dirty="0" err="1" smtClean="0">
                <a:solidFill>
                  <a:schemeClr val="dk1"/>
                </a:solidFill>
              </a:rPr>
              <a:t>perceived</a:t>
            </a:r>
            <a:r>
              <a:rPr lang="nl-NL" sz="2400" dirty="0" smtClean="0">
                <a:solidFill>
                  <a:schemeClr val="dk1"/>
                </a:solidFill>
              </a:rPr>
              <a:t> as </a:t>
            </a:r>
            <a:r>
              <a:rPr lang="nl-NL" sz="2400" dirty="0" err="1" smtClean="0">
                <a:solidFill>
                  <a:schemeClr val="dk1"/>
                </a:solidFill>
              </a:rPr>
              <a:t>constraint</a:t>
            </a: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smtClean="0">
                <a:solidFill>
                  <a:schemeClr val="dk1"/>
                </a:solidFill>
              </a:rPr>
              <a:t>Assist </a:t>
            </a:r>
            <a:r>
              <a:rPr lang="nl-NL" sz="2400" dirty="0" err="1" smtClean="0">
                <a:solidFill>
                  <a:schemeClr val="dk1"/>
                </a:solidFill>
              </a:rPr>
              <a:t>with</a:t>
            </a:r>
            <a:r>
              <a:rPr lang="nl-NL" sz="2400" dirty="0" smtClean="0">
                <a:solidFill>
                  <a:schemeClr val="dk1"/>
                </a:solidFill>
              </a:rPr>
              <a:t> </a:t>
            </a:r>
            <a:r>
              <a:rPr lang="nl-NL" sz="2400" dirty="0" err="1" smtClean="0">
                <a:solidFill>
                  <a:schemeClr val="dk1"/>
                </a:solidFill>
              </a:rPr>
              <a:t>selecting</a:t>
            </a:r>
            <a:r>
              <a:rPr lang="nl-NL" sz="2400" dirty="0" smtClean="0">
                <a:solidFill>
                  <a:schemeClr val="dk1"/>
                </a:solidFill>
              </a:rPr>
              <a:t> information</a:t>
            </a:r>
          </a:p>
          <a:p>
            <a:pPr marL="76200">
              <a:lnSpc>
                <a:spcPct val="120000"/>
              </a:lnSpc>
              <a:buClr>
                <a:schemeClr val="dk1"/>
              </a:buClr>
              <a:buSzPct val="100000"/>
            </a:pPr>
            <a:endParaRPr lang="nl-NL" sz="2400" dirty="0" smtClean="0">
              <a:solidFill>
                <a:schemeClr val="dk1"/>
              </a:solidFill>
            </a:endParaRPr>
          </a:p>
        </p:txBody>
      </p:sp>
      <p:pic>
        <p:nvPicPr>
          <p:cNvPr id="9" name="Shape 84"/>
          <p:cNvPicPr preferRelativeResize="0"/>
          <p:nvPr/>
        </p:nvPicPr>
        <p:blipFill rotWithShape="1">
          <a:blip r:embed="rId3">
            <a:alphaModFix/>
          </a:blip>
          <a:srcRect/>
          <a:stretch/>
        </p:blipFill>
        <p:spPr>
          <a:xfrm>
            <a:off x="176400" y="5771583"/>
            <a:ext cx="307200" cy="702000"/>
          </a:xfrm>
          <a:prstGeom prst="rect">
            <a:avLst/>
          </a:prstGeom>
          <a:noFill/>
          <a:ln>
            <a:noFill/>
          </a:ln>
        </p:spPr>
      </p:pic>
      <p:pic>
        <p:nvPicPr>
          <p:cNvPr id="14340" name="Picture 4" descr="https://media.licdn.com/mpr/mpr/shrinknp_200_200/p/3/000/080/387/29d92c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2" y="5727118"/>
            <a:ext cx="1144408" cy="114440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media.licdn.com/mpr/mpr/shrinknp_200_200/AAEAAQAAAAAAAATeAAAAJDZmMjcwNmVmLTA5YjItNGIxOC04YmJiLTIwNGFjMjdlYTZjMQ.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0779" y="5727118"/>
            <a:ext cx="1130882" cy="113088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http://www.fransrodenburg.nl/images/AfsJetde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http://www.fransrodenburg.nl/images/AfsJetdeW.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http://www.fransrodenburg.nl/images/AfsJetdeW.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http://www.fransrodenburg.nl/images/AfsJetdeW.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http://www.fransrodenburg.nl/images/AfsJetdeW.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54" name="Picture 18" descr="https://media.licdn.com/mpr/mpr/shrinknp_200_200/p/2/000/06c/284/05ca196.jpg"/>
          <p:cNvPicPr>
            <a:picLocks noChangeAspect="1" noChangeArrowheads="1"/>
          </p:cNvPicPr>
          <p:nvPr/>
        </p:nvPicPr>
        <p:blipFill rotWithShape="1">
          <a:blip r:embed="rId6">
            <a:extLst>
              <a:ext uri="{28A0092B-C50C-407E-A947-70E740481C1C}">
                <a14:useLocalDpi xmlns:a14="http://schemas.microsoft.com/office/drawing/2010/main" val="0"/>
              </a:ext>
            </a:extLst>
          </a:blip>
          <a:srcRect l="9564"/>
          <a:stretch/>
        </p:blipFill>
        <p:spPr bwMode="auto">
          <a:xfrm>
            <a:off x="4714089" y="5741998"/>
            <a:ext cx="1200735" cy="1327722"/>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https://media.licdn.com/mpr/mpr/shrinknp_200_200/p/2/000/18d/2b2/14b3e0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2407" y="5727118"/>
            <a:ext cx="1148105" cy="1148105"/>
          </a:xfrm>
          <a:prstGeom prst="rect">
            <a:avLst/>
          </a:prstGeom>
          <a:noFill/>
          <a:extLst>
            <a:ext uri="{909E8E84-426E-40DD-AFC4-6F175D3DCCD1}">
              <a14:hiddenFill xmlns:a14="http://schemas.microsoft.com/office/drawing/2010/main">
                <a:solidFill>
                  <a:srgbClr val="FFFFFF"/>
                </a:solidFill>
              </a14:hiddenFill>
            </a:ext>
          </a:extLst>
        </p:spPr>
      </p:pic>
      <p:pic>
        <p:nvPicPr>
          <p:cNvPr id="14358" name="Picture 22" descr="http://www.naturalis.nl/media/scaled_images/page_thumbnails/library/2012/10/jeroen-190x127.gif"/>
          <p:cNvPicPr>
            <a:picLocks noChangeAspect="1" noChangeArrowheads="1"/>
          </p:cNvPicPr>
          <p:nvPr/>
        </p:nvPicPr>
        <p:blipFill rotWithShape="1">
          <a:blip r:embed="rId8">
            <a:extLst>
              <a:ext uri="{28A0092B-C50C-407E-A947-70E740481C1C}">
                <a14:useLocalDpi xmlns:a14="http://schemas.microsoft.com/office/drawing/2010/main" val="0"/>
              </a:ext>
            </a:extLst>
          </a:blip>
          <a:srcRect l="18642" t="-679" r="21782" b="679"/>
          <a:stretch/>
        </p:blipFill>
        <p:spPr bwMode="auto">
          <a:xfrm>
            <a:off x="1600178" y="5741998"/>
            <a:ext cx="1078173"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descr="http://www.people-unlimited.nl/wp-content/uploads/2014/04/yuri1-150x1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7252" y="5741998"/>
            <a:ext cx="1212726" cy="121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71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err="1" smtClean="0"/>
              <a:t>Conclusions</a:t>
            </a:r>
            <a:endParaRPr lang="en-US" sz="3600" b="1" dirty="0"/>
          </a:p>
        </p:txBody>
      </p:sp>
      <p:sp>
        <p:nvSpPr>
          <p:cNvPr id="462" name="Shape 462"/>
          <p:cNvSpPr txBox="1"/>
          <p:nvPr/>
        </p:nvSpPr>
        <p:spPr>
          <a:xfrm>
            <a:off x="337689" y="1129150"/>
            <a:ext cx="8752800" cy="4834800"/>
          </a:xfrm>
          <a:prstGeom prst="rect">
            <a:avLst/>
          </a:prstGeom>
          <a:noFill/>
          <a:ln>
            <a:noFill/>
          </a:ln>
        </p:spPr>
        <p:txBody>
          <a:bodyPr lIns="91425" tIns="91425" rIns="91425" bIns="91425" anchor="t" anchorCtr="0">
            <a:noAutofit/>
          </a:bodyPr>
          <a:lstStyle/>
          <a:p>
            <a:pPr marL="419100" indent="-342900">
              <a:lnSpc>
                <a:spcPct val="120000"/>
              </a:lnSpc>
              <a:buClr>
                <a:schemeClr val="dk1"/>
              </a:buClr>
              <a:buSzPct val="100000"/>
              <a:buFont typeface="Arial" panose="020B0604020202020204" pitchFamily="34" charset="0"/>
              <a:buChar char="•"/>
            </a:pPr>
            <a:r>
              <a:rPr lang="nl-NL" sz="2400" dirty="0" err="1">
                <a:solidFill>
                  <a:schemeClr val="dk1"/>
                </a:solidFill>
              </a:rPr>
              <a:t>Mutually</a:t>
            </a:r>
            <a:r>
              <a:rPr lang="nl-NL" sz="2400" dirty="0">
                <a:solidFill>
                  <a:schemeClr val="dk1"/>
                </a:solidFill>
              </a:rPr>
              <a:t> </a:t>
            </a:r>
            <a:r>
              <a:rPr lang="nl-NL" sz="2400" dirty="0" err="1" smtClean="0">
                <a:solidFill>
                  <a:schemeClr val="dk1"/>
                </a:solidFill>
              </a:rPr>
              <a:t>beneficial</a:t>
            </a: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err="1" smtClean="0">
                <a:solidFill>
                  <a:schemeClr val="dk1"/>
                </a:solidFill>
              </a:rPr>
              <a:t>All</a:t>
            </a:r>
            <a:r>
              <a:rPr lang="nl-NL" sz="2400" dirty="0" smtClean="0">
                <a:solidFill>
                  <a:schemeClr val="dk1"/>
                </a:solidFill>
              </a:rPr>
              <a:t> </a:t>
            </a:r>
            <a:r>
              <a:rPr lang="nl-NL" sz="2400" dirty="0" err="1" smtClean="0">
                <a:solidFill>
                  <a:schemeClr val="dk1"/>
                </a:solidFill>
              </a:rPr>
              <a:t>involved</a:t>
            </a:r>
            <a:r>
              <a:rPr lang="nl-NL" sz="2400" dirty="0" smtClean="0">
                <a:solidFill>
                  <a:schemeClr val="dk1"/>
                </a:solidFill>
              </a:rPr>
              <a:t> (</a:t>
            </a:r>
            <a:r>
              <a:rPr lang="nl-NL" sz="2400" dirty="0" err="1" smtClean="0">
                <a:solidFill>
                  <a:schemeClr val="dk1"/>
                </a:solidFill>
              </a:rPr>
              <a:t>should</a:t>
            </a:r>
            <a:r>
              <a:rPr lang="nl-NL" sz="2400" dirty="0" smtClean="0">
                <a:solidFill>
                  <a:schemeClr val="dk1"/>
                </a:solidFill>
              </a:rPr>
              <a:t> </a:t>
            </a:r>
            <a:r>
              <a:rPr lang="nl-NL" sz="2400" dirty="0" err="1" smtClean="0">
                <a:solidFill>
                  <a:schemeClr val="dk1"/>
                </a:solidFill>
              </a:rPr>
              <a:t>be</a:t>
            </a:r>
            <a:r>
              <a:rPr lang="nl-NL" sz="2400" dirty="0" smtClean="0">
                <a:solidFill>
                  <a:schemeClr val="dk1"/>
                </a:solidFill>
              </a:rPr>
              <a:t>) </a:t>
            </a:r>
            <a:r>
              <a:rPr lang="nl-NL" sz="2400" dirty="0" err="1" smtClean="0">
                <a:solidFill>
                  <a:schemeClr val="dk1"/>
                </a:solidFill>
              </a:rPr>
              <a:t>curious</a:t>
            </a:r>
            <a:r>
              <a:rPr lang="nl-NL" sz="2400" dirty="0" smtClean="0">
                <a:solidFill>
                  <a:schemeClr val="dk1"/>
                </a:solidFill>
              </a:rPr>
              <a:t> </a:t>
            </a:r>
            <a:r>
              <a:rPr lang="nl-NL" sz="2400" dirty="0" err="1" smtClean="0">
                <a:solidFill>
                  <a:schemeClr val="dk1"/>
                </a:solidFill>
              </a:rPr>
              <a:t>and</a:t>
            </a:r>
            <a:r>
              <a:rPr lang="nl-NL" sz="2400" dirty="0" smtClean="0">
                <a:solidFill>
                  <a:schemeClr val="dk1"/>
                </a:solidFill>
              </a:rPr>
              <a:t> </a:t>
            </a:r>
            <a:r>
              <a:rPr lang="nl-NL" sz="2400" dirty="0" err="1" smtClean="0">
                <a:solidFill>
                  <a:schemeClr val="dk1"/>
                </a:solidFill>
              </a:rPr>
              <a:t>enthusiastic</a:t>
            </a: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err="1" smtClean="0">
                <a:solidFill>
                  <a:schemeClr val="dk1"/>
                </a:solidFill>
              </a:rPr>
              <a:t>Learn</a:t>
            </a:r>
            <a:r>
              <a:rPr lang="nl-NL" sz="2400" dirty="0" smtClean="0">
                <a:solidFill>
                  <a:schemeClr val="dk1"/>
                </a:solidFill>
              </a:rPr>
              <a:t> </a:t>
            </a:r>
            <a:r>
              <a:rPr lang="nl-NL" sz="2400" dirty="0" err="1" smtClean="0">
                <a:solidFill>
                  <a:schemeClr val="dk1"/>
                </a:solidFill>
              </a:rPr>
              <a:t>from</a:t>
            </a:r>
            <a:r>
              <a:rPr lang="nl-NL" sz="2400" dirty="0" smtClean="0">
                <a:solidFill>
                  <a:schemeClr val="dk1"/>
                </a:solidFill>
              </a:rPr>
              <a:t> </a:t>
            </a:r>
            <a:r>
              <a:rPr lang="nl-NL" sz="2400" dirty="0" err="1" smtClean="0">
                <a:solidFill>
                  <a:schemeClr val="dk1"/>
                </a:solidFill>
              </a:rPr>
              <a:t>each</a:t>
            </a:r>
            <a:r>
              <a:rPr lang="nl-NL" sz="2400" dirty="0" smtClean="0">
                <a:solidFill>
                  <a:schemeClr val="dk1"/>
                </a:solidFill>
              </a:rPr>
              <a:t> </a:t>
            </a:r>
            <a:r>
              <a:rPr lang="nl-NL" sz="2400" dirty="0" err="1" smtClean="0">
                <a:solidFill>
                  <a:schemeClr val="dk1"/>
                </a:solidFill>
              </a:rPr>
              <a:t>other</a:t>
            </a: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r>
              <a:rPr lang="nl-NL" sz="2400" dirty="0" err="1" smtClean="0">
                <a:solidFill>
                  <a:schemeClr val="dk1"/>
                </a:solidFill>
              </a:rPr>
              <a:t>Don’t</a:t>
            </a:r>
            <a:r>
              <a:rPr lang="nl-NL" sz="2400" dirty="0" smtClean="0">
                <a:solidFill>
                  <a:schemeClr val="dk1"/>
                </a:solidFill>
              </a:rPr>
              <a:t> rush, take time</a:t>
            </a:r>
          </a:p>
          <a:p>
            <a:pPr marL="419100" indent="-342900">
              <a:lnSpc>
                <a:spcPct val="120000"/>
              </a:lnSpc>
              <a:buClr>
                <a:schemeClr val="dk1"/>
              </a:buClr>
              <a:buSzPct val="100000"/>
              <a:buFont typeface="Arial" panose="020B0604020202020204" pitchFamily="34" charset="0"/>
              <a:buChar char="•"/>
            </a:pP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endParaRPr lang="nl-NL" sz="2400" dirty="0" smtClean="0">
              <a:solidFill>
                <a:schemeClr val="dk1"/>
              </a:solidFill>
            </a:endParaRPr>
          </a:p>
          <a:p>
            <a:pPr marL="419100" indent="-342900">
              <a:lnSpc>
                <a:spcPct val="120000"/>
              </a:lnSpc>
              <a:buClr>
                <a:schemeClr val="dk1"/>
              </a:buClr>
              <a:buSzPct val="100000"/>
              <a:buFont typeface="Arial" panose="020B0604020202020204" pitchFamily="34" charset="0"/>
              <a:buChar char="•"/>
            </a:pPr>
            <a:endParaRPr lang="nl-NL" sz="1800" dirty="0" smtClean="0">
              <a:solidFill>
                <a:schemeClr val="dk1"/>
              </a:solidFill>
            </a:endParaRPr>
          </a:p>
        </p:txBody>
      </p:sp>
      <p:pic>
        <p:nvPicPr>
          <p:cNvPr id="9" name="Shape 84"/>
          <p:cNvPicPr preferRelativeResize="0"/>
          <p:nvPr/>
        </p:nvPicPr>
        <p:blipFill rotWithShape="1">
          <a:blip r:embed="rId3">
            <a:alphaModFix/>
          </a:blip>
          <a:srcRect/>
          <a:stretch/>
        </p:blipFill>
        <p:spPr>
          <a:xfrm>
            <a:off x="176400" y="5771583"/>
            <a:ext cx="307200" cy="702000"/>
          </a:xfrm>
          <a:prstGeom prst="rect">
            <a:avLst/>
          </a:prstGeom>
          <a:noFill/>
          <a:ln>
            <a:noFill/>
          </a:ln>
        </p:spPr>
      </p:pic>
      <p:sp>
        <p:nvSpPr>
          <p:cNvPr id="2" name="AutoShape 8" descr="http://www.fransrodenburg.nl/images/AfsJetde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http://www.fransrodenburg.nl/images/AfsJetdeW.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http://www.fransrodenburg.nl/images/AfsJetdeW.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4" descr="http://www.fransrodenburg.nl/images/AfsJetdeW.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http://www.fransrodenburg.nl/images/AfsJetdeW.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Shape 551"/>
          <p:cNvPicPr preferRelativeResize="0"/>
          <p:nvPr/>
        </p:nvPicPr>
        <p:blipFill>
          <a:blip r:embed="rId4">
            <a:alphaModFix/>
            <a:extLst>
              <a:ext uri="{28A0092B-C50C-407E-A947-70E740481C1C}">
                <a14:useLocalDpi xmlns:a14="http://schemas.microsoft.com/office/drawing/2010/main"/>
              </a:ext>
            </a:extLst>
          </a:blip>
          <a:stretch>
            <a:fillRect/>
          </a:stretch>
        </p:blipFill>
        <p:spPr>
          <a:xfrm>
            <a:off x="0" y="3913337"/>
            <a:ext cx="9143999" cy="2944662"/>
          </a:xfrm>
          <a:prstGeom prst="rect">
            <a:avLst/>
          </a:prstGeom>
          <a:noFill/>
          <a:ln>
            <a:noFill/>
          </a:ln>
        </p:spPr>
      </p:pic>
    </p:spTree>
    <p:extLst>
      <p:ext uri="{BB962C8B-B14F-4D97-AF65-F5344CB8AC3E}">
        <p14:creationId xmlns:p14="http://schemas.microsoft.com/office/powerpoint/2010/main" val="1889885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781200" y="403200"/>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Arial"/>
              <a:buNone/>
            </a:pPr>
            <a:r>
              <a:rPr lang="en-US" sz="3200" b="1" i="0" u="none" strike="noStrike" cap="none">
                <a:solidFill>
                  <a:schemeClr val="dk1"/>
                </a:solidFill>
                <a:latin typeface="Arial"/>
                <a:ea typeface="Arial"/>
                <a:cs typeface="Arial"/>
                <a:sym typeface="Arial"/>
              </a:rPr>
              <a:t>Discussie</a:t>
            </a:r>
          </a:p>
        </p:txBody>
      </p:sp>
      <p:sp>
        <p:nvSpPr>
          <p:cNvPr id="558" name="Shape 558"/>
          <p:cNvSpPr txBox="1">
            <a:spLocks noGrp="1"/>
          </p:cNvSpPr>
          <p:nvPr>
            <p:ph type="body" idx="1"/>
          </p:nvPr>
        </p:nvSpPr>
        <p:spPr>
          <a:xfrm>
            <a:off x="770400" y="1512000"/>
            <a:ext cx="7210800" cy="4752000"/>
          </a:xfrm>
          <a:prstGeom prst="rect">
            <a:avLst/>
          </a:prstGeom>
          <a:noFill/>
          <a:ln>
            <a:noFill/>
          </a:ln>
        </p:spPr>
        <p:txBody>
          <a:bodyPr lIns="0" tIns="0" rIns="0" bIns="0" anchor="t" anchorCtr="0">
            <a:noAutofit/>
          </a:bodyPr>
          <a:lstStyle/>
          <a:p>
            <a:pPr marL="201599" marR="0" lvl="0" indent="-201599" algn="l" rtl="0">
              <a:lnSpc>
                <a:spcPct val="90000"/>
              </a:lnSpc>
              <a:spcBef>
                <a:spcPts val="0"/>
              </a:spcBef>
              <a:spcAft>
                <a:spcPts val="120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sp>
        <p:nvSpPr>
          <p:cNvPr id="559" name="Shape 559"/>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17</a:t>
            </a:fld>
            <a:endParaRPr lang="en-US" sz="1050" b="0" i="0" u="none" strike="noStrike" cap="none">
              <a:solidFill>
                <a:schemeClr val="dk2"/>
              </a:solidFill>
              <a:latin typeface="Arial"/>
              <a:ea typeface="Arial"/>
              <a:cs typeface="Arial"/>
              <a:sym typeface="Arial"/>
            </a:endParaRPr>
          </a:p>
        </p:txBody>
      </p:sp>
      <p:pic>
        <p:nvPicPr>
          <p:cNvPr id="560" name="Shape 560"/>
          <p:cNvPicPr preferRelativeResize="0"/>
          <p:nvPr/>
        </p:nvPicPr>
        <p:blipFill rotWithShape="1">
          <a:blip r:embed="rId3">
            <a:alphaModFix/>
          </a:blip>
          <a:srcRect/>
          <a:stretch/>
        </p:blipFill>
        <p:spPr>
          <a:xfrm>
            <a:off x="0" y="58003"/>
            <a:ext cx="9144000" cy="6858000"/>
          </a:xfrm>
          <a:prstGeom prst="rect">
            <a:avLst/>
          </a:prstGeom>
          <a:noFill/>
          <a:ln>
            <a:noFill/>
          </a:ln>
        </p:spPr>
      </p:pic>
      <p:sp>
        <p:nvSpPr>
          <p:cNvPr id="561" name="Shape 561"/>
          <p:cNvSpPr txBox="1"/>
          <p:nvPr/>
        </p:nvSpPr>
        <p:spPr>
          <a:xfrm>
            <a:off x="610249" y="430875"/>
            <a:ext cx="2207700" cy="576000"/>
          </a:xfrm>
          <a:prstGeom prst="rect">
            <a:avLst/>
          </a:prstGeom>
          <a:solidFill>
            <a:schemeClr val="lt1">
              <a:alpha val="89800"/>
            </a:schemeClr>
          </a:solidFill>
          <a:ln>
            <a:noFill/>
          </a:ln>
        </p:spPr>
        <p:txBody>
          <a:bodyPr lIns="180000" tIns="180000" rIns="180000" bIns="180000" anchor="ctr" anchorCtr="0">
            <a:noAutofit/>
          </a:bodyPr>
          <a:lstStyle/>
          <a:p>
            <a:pPr marL="0" marR="0" lvl="0" indent="0" algn="l" rtl="0">
              <a:lnSpc>
                <a:spcPct val="100000"/>
              </a:lnSpc>
              <a:spcBef>
                <a:spcPts val="0"/>
              </a:spcBef>
              <a:buClr>
                <a:schemeClr val="dk1"/>
              </a:buClr>
              <a:buSzPct val="25000"/>
              <a:buFont typeface="Arial"/>
              <a:buNone/>
            </a:pPr>
            <a:r>
              <a:rPr lang="en-US" sz="2900" b="1">
                <a:solidFill>
                  <a:schemeClr val="dk1"/>
                </a:solidFill>
              </a:rPr>
              <a:t>Questions</a:t>
            </a:r>
          </a:p>
        </p:txBody>
      </p:sp>
      <p:sp>
        <p:nvSpPr>
          <p:cNvPr id="2" name="Rechthoek 1"/>
          <p:cNvSpPr/>
          <p:nvPr/>
        </p:nvSpPr>
        <p:spPr>
          <a:xfrm>
            <a:off x="179512" y="5445224"/>
            <a:ext cx="4248472" cy="461665"/>
          </a:xfrm>
          <a:prstGeom prst="rect">
            <a:avLst/>
          </a:prstGeom>
          <a:solidFill>
            <a:schemeClr val="bg1">
              <a:alpha val="78000"/>
            </a:schemeClr>
          </a:solidFill>
          <a:ln>
            <a:solidFill>
              <a:srgbClr val="FF0000"/>
            </a:solidFill>
          </a:ln>
        </p:spPr>
        <p:txBody>
          <a:bodyPr wrap="square">
            <a:spAutoFit/>
          </a:bodyPr>
          <a:lstStyle/>
          <a:p>
            <a:r>
              <a:rPr lang="en-US" sz="2400" b="1" dirty="0">
                <a:solidFill>
                  <a:schemeClr val="tx1"/>
                </a:solidFill>
              </a:rPr>
              <a:t>yuri.matteman@naturalis.nl</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1200" y="2815200"/>
            <a:ext cx="8705296" cy="1386000"/>
          </a:xfrm>
        </p:spPr>
        <p:txBody>
          <a:bodyPr/>
          <a:lstStyle/>
          <a:p>
            <a:pPr lvl="0"/>
            <a:r>
              <a:rPr lang="en-US" sz="4400" b="1" dirty="0">
                <a:solidFill>
                  <a:schemeClr val="lt1"/>
                </a:solidFill>
              </a:rPr>
              <a:t>Re-thinking collaboration with scientists</a:t>
            </a:r>
            <a:r>
              <a:rPr lang="en-US" sz="4400" dirty="0">
                <a:solidFill>
                  <a:schemeClr val="lt1"/>
                </a:solidFill>
              </a:rPr>
              <a:t/>
            </a:r>
            <a:br>
              <a:rPr lang="en-US" sz="4400" dirty="0">
                <a:solidFill>
                  <a:schemeClr val="lt1"/>
                </a:solidFill>
              </a:rPr>
            </a:br>
            <a:r>
              <a:rPr lang="en-US" sz="3600" dirty="0" smtClean="0">
                <a:solidFill>
                  <a:schemeClr val="lt1"/>
                </a:solidFill>
              </a:rPr>
              <a:t>Thank you for your attention</a:t>
            </a:r>
            <a:endParaRPr lang="en-US" sz="3600" dirty="0"/>
          </a:p>
        </p:txBody>
      </p:sp>
    </p:spTree>
    <p:extLst>
      <p:ext uri="{BB962C8B-B14F-4D97-AF65-F5344CB8AC3E}">
        <p14:creationId xmlns:p14="http://schemas.microsoft.com/office/powerpoint/2010/main" val="3723346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Shape 359"/>
          <p:cNvPicPr preferRelativeResize="0"/>
          <p:nvPr/>
        </p:nvPicPr>
        <p:blipFill rotWithShape="1">
          <a:blip r:embed="rId3">
            <a:alphaModFix/>
          </a:blip>
          <a:srcRect/>
          <a:stretch/>
        </p:blipFill>
        <p:spPr>
          <a:xfrm>
            <a:off x="331925" y="1091825"/>
            <a:ext cx="8425500" cy="5445600"/>
          </a:xfrm>
          <a:prstGeom prst="rect">
            <a:avLst/>
          </a:prstGeom>
          <a:noFill/>
          <a:ln>
            <a:noFill/>
          </a:ln>
        </p:spPr>
      </p:pic>
      <p:sp>
        <p:nvSpPr>
          <p:cNvPr id="360" name="Shape 360"/>
          <p:cNvSpPr/>
          <p:nvPr/>
        </p:nvSpPr>
        <p:spPr>
          <a:xfrm>
            <a:off x="23155" y="21066"/>
            <a:ext cx="4200" cy="0"/>
          </a:xfrm>
          <a:custGeom>
            <a:avLst/>
            <a:gdLst/>
            <a:ahLst/>
            <a:cxnLst/>
            <a:rect l="0" t="0" r="0" b="0"/>
            <a:pathLst>
              <a:path w="120000" h="120000" extrusionOk="0">
                <a:moveTo>
                  <a:pt x="0" y="0"/>
                </a:moveTo>
                <a:lnTo>
                  <a:pt x="120000" y="0"/>
                </a:lnTo>
              </a:path>
            </a:pathLst>
          </a:custGeom>
          <a:noFill/>
          <a:ln w="50425" cap="flat" cmpd="sng">
            <a:solidFill>
              <a:srgbClr val="A8979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61" name="Shape 361"/>
          <p:cNvSpPr txBox="1"/>
          <p:nvPr/>
        </p:nvSpPr>
        <p:spPr>
          <a:xfrm>
            <a:off x="422825" y="4185000"/>
            <a:ext cx="8334600" cy="2524800"/>
          </a:xfrm>
          <a:prstGeom prst="rect">
            <a:avLst/>
          </a:prstGeom>
          <a:noFill/>
          <a:ln>
            <a:noFill/>
          </a:ln>
        </p:spPr>
        <p:txBody>
          <a:bodyPr lIns="180000" tIns="180000" rIns="180000" bIns="1800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000" b="0" i="0" u="none" strike="noStrike" cap="none">
                <a:solidFill>
                  <a:srgbClr val="FFFFFF"/>
                </a:solidFill>
                <a:latin typeface="Arial"/>
                <a:ea typeface="Arial"/>
                <a:cs typeface="Arial"/>
                <a:sym typeface="Arial"/>
              </a:rPr>
              <a:t>We will discover biodiversity together. What-</a:t>
            </a:r>
            <a:r>
              <a:rPr lang="en-US" sz="3000">
                <a:solidFill>
                  <a:srgbClr val="FFFFFF"/>
                </a:solidFill>
              </a:rPr>
              <a:t> </a:t>
            </a:r>
            <a:r>
              <a:rPr lang="en-US" sz="3000" b="0" i="0" u="none" strike="noStrike" cap="none">
                <a:solidFill>
                  <a:srgbClr val="FFFFFF"/>
                </a:solidFill>
                <a:latin typeface="Arial"/>
                <a:ea typeface="Arial"/>
                <a:cs typeface="Arial"/>
                <a:sym typeface="Arial"/>
              </a:rPr>
              <a:t>ever you feel, whatever you know, there is always more to be </a:t>
            </a:r>
            <a:r>
              <a:rPr lang="en-US" sz="3000">
                <a:solidFill>
                  <a:srgbClr val="FFFFFF"/>
                </a:solidFill>
              </a:rPr>
              <a:t>thrilled</a:t>
            </a:r>
            <a:r>
              <a:rPr lang="en-US" sz="3000" b="0" i="0" u="none" strike="noStrike" cap="none">
                <a:solidFill>
                  <a:srgbClr val="FFFFFF"/>
                </a:solidFill>
                <a:latin typeface="Arial"/>
                <a:ea typeface="Arial"/>
                <a:cs typeface="Arial"/>
                <a:sym typeface="Arial"/>
              </a:rPr>
              <a:t> about, more to learn and more to </a:t>
            </a:r>
            <a:r>
              <a:rPr lang="en-US" sz="3000">
                <a:solidFill>
                  <a:srgbClr val="FFFFFF"/>
                </a:solidFill>
              </a:rPr>
              <a:t>investigate</a:t>
            </a:r>
            <a:r>
              <a:rPr lang="en-US" sz="3000" b="0" i="0" u="none" strike="noStrike" cap="none">
                <a:solidFill>
                  <a:srgbClr val="FFFFFF"/>
                </a:solidFill>
                <a:latin typeface="Arial"/>
                <a:ea typeface="Arial"/>
                <a:cs typeface="Arial"/>
                <a:sym typeface="Arial"/>
              </a:rPr>
              <a:t>.</a:t>
            </a:r>
          </a:p>
        </p:txBody>
      </p:sp>
      <p:sp>
        <p:nvSpPr>
          <p:cNvPr id="362" name="Shape 362"/>
          <p:cNvSpPr txBox="1"/>
          <p:nvPr/>
        </p:nvSpPr>
        <p:spPr>
          <a:xfrm>
            <a:off x="113575" y="200825"/>
            <a:ext cx="6310200" cy="850800"/>
          </a:xfrm>
          <a:prstGeom prst="rect">
            <a:avLst/>
          </a:prstGeom>
          <a:noFill/>
          <a:ln>
            <a:noFill/>
          </a:ln>
        </p:spPr>
        <p:txBody>
          <a:bodyPr lIns="180000" tIns="180000" rIns="180000" bIns="180000" anchor="ctr"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1" i="0" u="none" strike="noStrike" cap="none" dirty="0" smtClean="0">
                <a:latin typeface="Arial"/>
                <a:ea typeface="Arial"/>
                <a:cs typeface="Arial"/>
                <a:sym typeface="Arial"/>
              </a:rPr>
              <a:t>Educa</a:t>
            </a:r>
            <a:r>
              <a:rPr lang="en-US" sz="3600" b="1" dirty="0" smtClean="0"/>
              <a:t>tional</a:t>
            </a:r>
            <a:r>
              <a:rPr lang="en-US" sz="3600" b="1" i="0" u="none" strike="noStrike" cap="none" dirty="0" smtClean="0">
                <a:latin typeface="Arial"/>
                <a:ea typeface="Arial"/>
                <a:cs typeface="Arial"/>
                <a:sym typeface="Arial"/>
              </a:rPr>
              <a:t> </a:t>
            </a:r>
            <a:r>
              <a:rPr lang="en-US" sz="3600" b="1" dirty="0"/>
              <a:t>m</a:t>
            </a:r>
            <a:r>
              <a:rPr lang="en-US" sz="3600" b="1" i="0" u="none" strike="noStrike" cap="none" dirty="0">
                <a:latin typeface="Arial"/>
                <a:ea typeface="Arial"/>
                <a:cs typeface="Arial"/>
                <a:sym typeface="Arial"/>
              </a:rPr>
              <a:t>ission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17" name="Picture 2" descr="De lancering van het Dinolab in Naturalis ging van start met het onthullen van de door gips beschermde botten van een heuze Tricerato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960" y="4581128"/>
            <a:ext cx="2249243" cy="3369652"/>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396" name="Shape 396"/>
          <p:cNvPicPr preferRelativeResize="0"/>
          <p:nvPr/>
        </p:nvPicPr>
        <p:blipFill>
          <a:blip r:embed="rId4">
            <a:alphaModFix/>
          </a:blip>
          <a:stretch>
            <a:fillRect/>
          </a:stretch>
        </p:blipFill>
        <p:spPr>
          <a:xfrm>
            <a:off x="-1202582" y="3664975"/>
            <a:ext cx="4817882" cy="3193025"/>
          </a:xfrm>
          <a:prstGeom prst="rect">
            <a:avLst/>
          </a:prstGeom>
          <a:noFill/>
          <a:ln>
            <a:noFill/>
          </a:ln>
        </p:spPr>
      </p:pic>
      <p:pic>
        <p:nvPicPr>
          <p:cNvPr id="397" name="Shape 397"/>
          <p:cNvPicPr preferRelativeResize="0"/>
          <p:nvPr/>
        </p:nvPicPr>
        <p:blipFill rotWithShape="1">
          <a:blip r:embed="rId5">
            <a:alphaModFix/>
          </a:blip>
          <a:srcRect/>
          <a:stretch/>
        </p:blipFill>
        <p:spPr>
          <a:xfrm>
            <a:off x="5862203" y="-183163"/>
            <a:ext cx="3279600" cy="2184900"/>
          </a:xfrm>
          <a:prstGeom prst="rect">
            <a:avLst/>
          </a:prstGeom>
          <a:noFill/>
          <a:ln>
            <a:noFill/>
          </a:ln>
        </p:spPr>
      </p:pic>
      <p:pic>
        <p:nvPicPr>
          <p:cNvPr id="399" name="Shape 399"/>
          <p:cNvPicPr preferRelativeResize="0"/>
          <p:nvPr/>
        </p:nvPicPr>
        <p:blipFill rotWithShape="1">
          <a:blip r:embed="rId6">
            <a:alphaModFix/>
          </a:blip>
          <a:srcRect/>
          <a:stretch/>
        </p:blipFill>
        <p:spPr>
          <a:xfrm>
            <a:off x="3615307" y="3284983"/>
            <a:ext cx="2661600" cy="1781700"/>
          </a:xfrm>
          <a:prstGeom prst="rect">
            <a:avLst/>
          </a:prstGeom>
          <a:noFill/>
          <a:ln>
            <a:noFill/>
          </a:ln>
        </p:spPr>
      </p:pic>
      <p:pic>
        <p:nvPicPr>
          <p:cNvPr id="400" name="Shape 400"/>
          <p:cNvPicPr preferRelativeResize="0"/>
          <p:nvPr/>
        </p:nvPicPr>
        <p:blipFill rotWithShape="1">
          <a:blip r:embed="rId7">
            <a:alphaModFix/>
          </a:blip>
          <a:srcRect b="22827"/>
          <a:stretch/>
        </p:blipFill>
        <p:spPr>
          <a:xfrm>
            <a:off x="5862203" y="1766238"/>
            <a:ext cx="3279600" cy="1898700"/>
          </a:xfrm>
          <a:prstGeom prst="rect">
            <a:avLst/>
          </a:prstGeom>
          <a:noFill/>
          <a:ln>
            <a:noFill/>
          </a:ln>
        </p:spPr>
      </p:pic>
      <p:sp>
        <p:nvSpPr>
          <p:cNvPr id="401" name="Shape 401"/>
          <p:cNvSpPr txBox="1">
            <a:spLocks noGrp="1"/>
          </p:cNvSpPr>
          <p:nvPr>
            <p:ph type="sldNum" idx="12"/>
          </p:nvPr>
        </p:nvSpPr>
        <p:spPr>
          <a:xfrm>
            <a:off x="7715271" y="6328800"/>
            <a:ext cx="399000" cy="180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en-US" sz="1050" b="0" i="0" u="none" strike="noStrike" cap="none">
                <a:solidFill>
                  <a:schemeClr val="dk2"/>
                </a:solidFill>
                <a:latin typeface="Arial"/>
                <a:ea typeface="Arial"/>
                <a:cs typeface="Arial"/>
                <a:sym typeface="Arial"/>
              </a:rPr>
              <a:t>3</a:t>
            </a:fld>
            <a:endParaRPr lang="en-US" sz="1050" b="0" i="0" u="none" strike="noStrike" cap="none">
              <a:solidFill>
                <a:schemeClr val="dk2"/>
              </a:solidFill>
              <a:latin typeface="Arial"/>
              <a:ea typeface="Arial"/>
              <a:cs typeface="Arial"/>
              <a:sym typeface="Arial"/>
            </a:endParaRPr>
          </a:p>
        </p:txBody>
      </p:sp>
      <p:pic>
        <p:nvPicPr>
          <p:cNvPr id="402" name="Shape 402"/>
          <p:cNvPicPr preferRelativeResize="0"/>
          <p:nvPr/>
        </p:nvPicPr>
        <p:blipFill rotWithShape="1">
          <a:blip r:embed="rId8">
            <a:alphaModFix/>
          </a:blip>
          <a:srcRect/>
          <a:stretch/>
        </p:blipFill>
        <p:spPr>
          <a:xfrm>
            <a:off x="-20750" y="-27384"/>
            <a:ext cx="2464200" cy="3692400"/>
          </a:xfrm>
          <a:prstGeom prst="rect">
            <a:avLst/>
          </a:prstGeom>
          <a:noFill/>
          <a:ln>
            <a:noFill/>
          </a:ln>
        </p:spPr>
      </p:pic>
      <p:pic>
        <p:nvPicPr>
          <p:cNvPr id="403" name="Shape 403"/>
          <p:cNvPicPr preferRelativeResize="0"/>
          <p:nvPr/>
        </p:nvPicPr>
        <p:blipFill rotWithShape="1">
          <a:blip r:embed="rId9">
            <a:alphaModFix/>
          </a:blip>
          <a:srcRect l="22893"/>
          <a:stretch/>
        </p:blipFill>
        <p:spPr>
          <a:xfrm>
            <a:off x="2051719" y="-27384"/>
            <a:ext cx="4253100" cy="3692400"/>
          </a:xfrm>
          <a:prstGeom prst="rect">
            <a:avLst/>
          </a:prstGeom>
          <a:noFill/>
          <a:ln>
            <a:noFill/>
          </a:ln>
        </p:spPr>
      </p:pic>
      <p:pic>
        <p:nvPicPr>
          <p:cNvPr id="404" name="Shape 404"/>
          <p:cNvPicPr preferRelativeResize="0"/>
          <p:nvPr/>
        </p:nvPicPr>
        <p:blipFill rotWithShape="1">
          <a:blip r:embed="rId10">
            <a:alphaModFix/>
          </a:blip>
          <a:srcRect/>
          <a:stretch/>
        </p:blipFill>
        <p:spPr>
          <a:xfrm>
            <a:off x="5862203" y="3664980"/>
            <a:ext cx="4222200" cy="3192899"/>
          </a:xfrm>
          <a:prstGeom prst="rect">
            <a:avLst/>
          </a:prstGeom>
          <a:noFill/>
          <a:ln>
            <a:noFill/>
          </a:ln>
        </p:spPr>
      </p:pic>
      <p:sp>
        <p:nvSpPr>
          <p:cNvPr id="405" name="Shape 405"/>
          <p:cNvSpPr txBox="1"/>
          <p:nvPr/>
        </p:nvSpPr>
        <p:spPr>
          <a:xfrm>
            <a:off x="605791" y="430875"/>
            <a:ext cx="2166000" cy="576000"/>
          </a:xfrm>
          <a:prstGeom prst="rect">
            <a:avLst/>
          </a:prstGeom>
          <a:solidFill>
            <a:schemeClr val="lt1">
              <a:alpha val="89800"/>
            </a:schemeClr>
          </a:solidFill>
          <a:ln>
            <a:noFill/>
          </a:ln>
        </p:spPr>
        <p:txBody>
          <a:bodyPr lIns="180000" tIns="180000" rIns="180000" bIns="180000" anchor="ctr" anchorCtr="0">
            <a:noAutofit/>
          </a:bodyPr>
          <a:lstStyle/>
          <a:p>
            <a:pPr marL="0" marR="0" lvl="0" indent="0" algn="l" rtl="0">
              <a:lnSpc>
                <a:spcPct val="90000"/>
              </a:lnSpc>
              <a:spcBef>
                <a:spcPts val="0"/>
              </a:spcBef>
              <a:buClr>
                <a:schemeClr val="dk1"/>
              </a:buClr>
              <a:buSzPct val="25000"/>
              <a:buFont typeface="Arial"/>
              <a:buNone/>
            </a:pPr>
            <a:r>
              <a:rPr lang="en-US" sz="3200" b="1" i="0" u="none" strike="noStrike" cap="none">
                <a:solidFill>
                  <a:schemeClr val="dk1"/>
                </a:solidFill>
                <a:latin typeface="Arial"/>
                <a:ea typeface="Arial"/>
                <a:cs typeface="Arial"/>
                <a:sym typeface="Arial"/>
              </a:rPr>
              <a:t>Big Five</a:t>
            </a:r>
          </a:p>
        </p:txBody>
      </p:sp>
      <p:sp>
        <p:nvSpPr>
          <p:cNvPr id="406" name="Shape 406"/>
          <p:cNvSpPr txBox="1"/>
          <p:nvPr/>
        </p:nvSpPr>
        <p:spPr>
          <a:xfrm>
            <a:off x="97249" y="2713000"/>
            <a:ext cx="1834200" cy="369300"/>
          </a:xfrm>
          <a:prstGeom prst="rect">
            <a:avLst/>
          </a:prstGeom>
          <a:solidFill>
            <a:srgbClr val="FFFFFF">
              <a:alpha val="65490"/>
            </a:srgbClr>
          </a:solid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rPr>
              <a:t>Wonderment</a:t>
            </a:r>
          </a:p>
        </p:txBody>
      </p:sp>
      <p:sp>
        <p:nvSpPr>
          <p:cNvPr id="407" name="Shape 407"/>
          <p:cNvSpPr txBox="1"/>
          <p:nvPr/>
        </p:nvSpPr>
        <p:spPr>
          <a:xfrm>
            <a:off x="358589" y="4149080"/>
            <a:ext cx="2808300" cy="369300"/>
          </a:xfrm>
          <a:prstGeom prst="rect">
            <a:avLst/>
          </a:prstGeom>
          <a:solidFill>
            <a:srgbClr val="FFFFFF">
              <a:alpha val="65490"/>
            </a:srgbClr>
          </a:solidFill>
          <a:ln>
            <a:noFill/>
          </a:ln>
        </p:spPr>
        <p:txBody>
          <a:bodyPr lIns="91425" tIns="45700" rIns="91425" bIns="45700" anchor="t" anchorCtr="0">
            <a:noAutofit/>
          </a:bodyPr>
          <a:lstStyle/>
          <a:p>
            <a:pPr marL="0" marR="0" lvl="0" indent="0" algn="ctr" rtl="0">
              <a:spcBef>
                <a:spcPts val="0"/>
              </a:spcBef>
              <a:buSzPct val="25000"/>
              <a:buNone/>
            </a:pPr>
            <a:r>
              <a:rPr lang="en-US" sz="2000" b="1">
                <a:solidFill>
                  <a:schemeClr val="dk1"/>
                </a:solidFill>
              </a:rPr>
              <a:t>Inquiry</a:t>
            </a:r>
          </a:p>
        </p:txBody>
      </p:sp>
      <p:sp>
        <p:nvSpPr>
          <p:cNvPr id="408" name="Shape 408"/>
          <p:cNvSpPr txBox="1"/>
          <p:nvPr/>
        </p:nvSpPr>
        <p:spPr>
          <a:xfrm>
            <a:off x="3108969" y="2227548"/>
            <a:ext cx="2087700" cy="366600"/>
          </a:xfrm>
          <a:prstGeom prst="rect">
            <a:avLst/>
          </a:prstGeom>
          <a:solidFill>
            <a:srgbClr val="FFFFFF">
              <a:alpha val="65490"/>
            </a:srgbClr>
          </a:solidFill>
          <a:ln>
            <a:noFill/>
          </a:ln>
        </p:spPr>
        <p:txBody>
          <a:bodyPr lIns="91425" tIns="45700" rIns="91425" bIns="45700" anchor="t" anchorCtr="0">
            <a:noAutofit/>
          </a:bodyPr>
          <a:lstStyle/>
          <a:p>
            <a:pPr marL="0" marR="0" lvl="0" indent="0" algn="ctr" rtl="0">
              <a:spcBef>
                <a:spcPts val="0"/>
              </a:spcBef>
              <a:buSzPct val="25000"/>
              <a:buNone/>
            </a:pPr>
            <a:r>
              <a:rPr lang="en-US" sz="2000" b="1">
                <a:solidFill>
                  <a:schemeClr val="dk1"/>
                </a:solidFill>
              </a:rPr>
              <a:t>Real</a:t>
            </a:r>
          </a:p>
        </p:txBody>
      </p:sp>
      <p:sp>
        <p:nvSpPr>
          <p:cNvPr id="409" name="Shape 409"/>
          <p:cNvSpPr txBox="1"/>
          <p:nvPr/>
        </p:nvSpPr>
        <p:spPr>
          <a:xfrm>
            <a:off x="6713178" y="1860406"/>
            <a:ext cx="1655400" cy="369300"/>
          </a:xfrm>
          <a:prstGeom prst="rect">
            <a:avLst/>
          </a:prstGeom>
          <a:solidFill>
            <a:srgbClr val="FFFFFF">
              <a:alpha val="65490"/>
            </a:srgbClr>
          </a:solidFill>
          <a:ln>
            <a:noFill/>
          </a:ln>
        </p:spPr>
        <p:txBody>
          <a:bodyPr lIns="91425" tIns="45700" rIns="91425" bIns="45700" anchor="t" anchorCtr="0">
            <a:noAutofit/>
          </a:bodyPr>
          <a:lstStyle/>
          <a:p>
            <a:pPr marL="0" marR="0" lvl="0" indent="0" algn="ctr" rtl="0">
              <a:spcBef>
                <a:spcPts val="0"/>
              </a:spcBef>
              <a:buSzPct val="25000"/>
              <a:buNone/>
            </a:pPr>
            <a:r>
              <a:rPr lang="en-US" sz="2000" b="1">
                <a:solidFill>
                  <a:schemeClr val="dk1"/>
                </a:solidFill>
              </a:rPr>
              <a:t>R</a:t>
            </a:r>
            <a:r>
              <a:rPr lang="en-US" sz="2000" b="1" i="0" u="none" strike="noStrike" cap="none">
                <a:solidFill>
                  <a:schemeClr val="dk1"/>
                </a:solidFill>
                <a:latin typeface="Arial"/>
                <a:ea typeface="Arial"/>
                <a:cs typeface="Arial"/>
                <a:sym typeface="Arial"/>
              </a:rPr>
              <a:t>elevant</a:t>
            </a:r>
          </a:p>
        </p:txBody>
      </p:sp>
      <p:sp>
        <p:nvSpPr>
          <p:cNvPr id="410" name="Shape 410"/>
          <p:cNvSpPr txBox="1"/>
          <p:nvPr/>
        </p:nvSpPr>
        <p:spPr>
          <a:xfrm>
            <a:off x="5196523" y="6036825"/>
            <a:ext cx="2518800" cy="369300"/>
          </a:xfrm>
          <a:prstGeom prst="rect">
            <a:avLst/>
          </a:prstGeom>
          <a:solidFill>
            <a:srgbClr val="FFFFFF">
              <a:alpha val="65490"/>
            </a:srgbClr>
          </a:solidFill>
          <a:ln>
            <a:noFill/>
          </a:ln>
        </p:spPr>
        <p:txBody>
          <a:bodyPr lIns="91425" tIns="45700" rIns="91425" bIns="45700" anchor="t" anchorCtr="0">
            <a:noAutofit/>
          </a:bodyPr>
          <a:lstStyle/>
          <a:p>
            <a:pPr marL="0" marR="0" lvl="0" indent="0" algn="ctr" rtl="0">
              <a:spcBef>
                <a:spcPts val="0"/>
              </a:spcBef>
              <a:buSzPct val="25000"/>
              <a:buNone/>
            </a:pPr>
            <a:r>
              <a:rPr lang="en-US" sz="2000" b="1">
                <a:solidFill>
                  <a:schemeClr val="dk1"/>
                </a:solidFill>
              </a:rPr>
              <a:t>scientific literacy</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5"/>
        <p:cNvGrpSpPr/>
        <p:nvPr/>
      </p:nvGrpSpPr>
      <p:grpSpPr>
        <a:xfrm>
          <a:off x="0" y="0"/>
          <a:ext cx="0" cy="0"/>
          <a:chOff x="0" y="0"/>
          <a:chExt cx="0" cy="0"/>
        </a:xfrm>
      </p:grpSpPr>
      <p:pic>
        <p:nvPicPr>
          <p:cNvPr id="416" name="Shape 416"/>
          <p:cNvPicPr preferRelativeResize="0"/>
          <p:nvPr/>
        </p:nvPicPr>
        <p:blipFill rotWithShape="1">
          <a:blip r:embed="rId3">
            <a:alphaModFix/>
          </a:blip>
          <a:srcRect t="23450" b="10473"/>
          <a:stretch/>
        </p:blipFill>
        <p:spPr>
          <a:xfrm>
            <a:off x="0" y="2988623"/>
            <a:ext cx="9144002" cy="3895327"/>
          </a:xfrm>
          <a:prstGeom prst="rect">
            <a:avLst/>
          </a:prstGeom>
          <a:noFill/>
          <a:ln>
            <a:noFill/>
          </a:ln>
        </p:spPr>
      </p:pic>
      <p:sp>
        <p:nvSpPr>
          <p:cNvPr id="417" name="Shape 417"/>
          <p:cNvSpPr txBox="1">
            <a:spLocks noGrp="1"/>
          </p:cNvSpPr>
          <p:nvPr>
            <p:ph type="title" idx="4294967295"/>
          </p:nvPr>
        </p:nvSpPr>
        <p:spPr>
          <a:xfrm>
            <a:off x="119272" y="112975"/>
            <a:ext cx="5923500" cy="1081200"/>
          </a:xfrm>
          <a:prstGeom prst="rect">
            <a:avLst/>
          </a:prstGeom>
          <a:noFill/>
          <a:ln>
            <a:noFill/>
          </a:ln>
        </p:spPr>
        <p:txBody>
          <a:bodyPr lIns="180000" tIns="180000" rIns="180000" bIns="180000" anchor="ctr"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1" i="0" u="none" strike="noStrike" cap="none">
                <a:solidFill>
                  <a:srgbClr val="000000"/>
                </a:solidFill>
                <a:latin typeface="Arial"/>
                <a:ea typeface="Arial"/>
                <a:cs typeface="Arial"/>
                <a:sym typeface="Arial"/>
              </a:rPr>
              <a:t>Scientific Literacy</a:t>
            </a:r>
          </a:p>
        </p:txBody>
      </p:sp>
      <p:sp>
        <p:nvSpPr>
          <p:cNvPr id="418" name="Shape 418"/>
          <p:cNvSpPr txBox="1"/>
          <p:nvPr/>
        </p:nvSpPr>
        <p:spPr>
          <a:xfrm>
            <a:off x="288300" y="1291450"/>
            <a:ext cx="8567400" cy="19779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US" sz="3000"/>
              <a:t>A person can ask, find, or determine answers to questions derived from curiosity about everyday experiences and be critical about these answers.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err="1" smtClean="0"/>
              <a:t>Naturalis</a:t>
            </a:r>
            <a:r>
              <a:rPr lang="nl-NL" sz="3600" b="1" dirty="0" smtClean="0"/>
              <a:t> </a:t>
            </a:r>
            <a:r>
              <a:rPr lang="nl-NL" sz="3600" b="1" dirty="0" err="1" smtClean="0"/>
              <a:t>scientists</a:t>
            </a:r>
            <a:endParaRPr lang="en-US" sz="3600" b="1" dirty="0"/>
          </a:p>
        </p:txBody>
      </p:sp>
      <p:sp>
        <p:nvSpPr>
          <p:cNvPr id="461" name="Shape 461"/>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62" name="Shape 462"/>
          <p:cNvSpPr txBox="1"/>
          <p:nvPr/>
        </p:nvSpPr>
        <p:spPr>
          <a:xfrm>
            <a:off x="325950" y="1129150"/>
            <a:ext cx="8752800" cy="4834800"/>
          </a:xfrm>
          <a:prstGeom prst="rect">
            <a:avLst/>
          </a:prstGeom>
          <a:noFill/>
          <a:ln>
            <a:noFill/>
          </a:ln>
        </p:spPr>
        <p:txBody>
          <a:bodyPr lIns="91425" tIns="91425" rIns="91425" bIns="91425" anchor="t" anchorCtr="0">
            <a:noAutofit/>
          </a:bodyPr>
          <a:lstStyle/>
          <a:p>
            <a:pPr marL="76200" lvl="0" rtl="0">
              <a:lnSpc>
                <a:spcPct val="140000"/>
              </a:lnSpc>
              <a:spcBef>
                <a:spcPts val="0"/>
              </a:spcBef>
              <a:buClr>
                <a:schemeClr val="dk1"/>
              </a:buClr>
              <a:buSzPct val="100000"/>
            </a:pPr>
            <a:r>
              <a:rPr lang="nl-NL" sz="2400" dirty="0" smtClean="0">
                <a:solidFill>
                  <a:schemeClr val="dk1"/>
                </a:solidFill>
              </a:rPr>
              <a:t>±130 </a:t>
            </a:r>
            <a:r>
              <a:rPr lang="nl-NL" sz="2400" dirty="0" err="1" smtClean="0">
                <a:solidFill>
                  <a:schemeClr val="dk1"/>
                </a:solidFill>
              </a:rPr>
              <a:t>scientists</a:t>
            </a:r>
            <a:endParaRPr lang="nl-NL" sz="2400" dirty="0" smtClean="0">
              <a:solidFill>
                <a:schemeClr val="dk1"/>
              </a:solidFill>
            </a:endParaRPr>
          </a:p>
          <a:p>
            <a:pPr marL="419100" lvl="4" indent="-342900">
              <a:lnSpc>
                <a:spcPct val="120000"/>
              </a:lnSpc>
              <a:buClr>
                <a:schemeClr val="dk1"/>
              </a:buClr>
              <a:buSzPct val="100000"/>
              <a:buFont typeface="Arial" panose="020B0604020202020204" pitchFamily="34" charset="0"/>
              <a:buChar char="•"/>
            </a:pPr>
            <a:r>
              <a:rPr lang="en-US" sz="2000" i="1" dirty="0">
                <a:solidFill>
                  <a:schemeClr val="dk1"/>
                </a:solidFill>
              </a:rPr>
              <a:t>Understanding Evolution</a:t>
            </a:r>
          </a:p>
          <a:p>
            <a:pPr marL="419100" lvl="4" indent="-342900">
              <a:lnSpc>
                <a:spcPct val="120000"/>
              </a:lnSpc>
              <a:buClr>
                <a:schemeClr val="dk1"/>
              </a:buClr>
              <a:buSzPct val="100000"/>
              <a:buFont typeface="Arial" panose="020B0604020202020204" pitchFamily="34" charset="0"/>
              <a:buChar char="•"/>
            </a:pPr>
            <a:r>
              <a:rPr lang="en-US" sz="2000" i="1" dirty="0">
                <a:solidFill>
                  <a:schemeClr val="dk1"/>
                </a:solidFill>
              </a:rPr>
              <a:t>Biodiversity discovery</a:t>
            </a:r>
          </a:p>
          <a:p>
            <a:pPr marL="419100" lvl="4" indent="-342900">
              <a:lnSpc>
                <a:spcPct val="120000"/>
              </a:lnSpc>
              <a:buClr>
                <a:schemeClr val="dk1"/>
              </a:buClr>
              <a:buSzPct val="100000"/>
              <a:buFont typeface="Arial" panose="020B0604020202020204" pitchFamily="34" charset="0"/>
              <a:buChar char="•"/>
            </a:pPr>
            <a:r>
              <a:rPr lang="en-US" sz="2000" i="1" dirty="0">
                <a:solidFill>
                  <a:schemeClr val="dk1"/>
                </a:solidFill>
              </a:rPr>
              <a:t>Marine biodiversity</a:t>
            </a:r>
          </a:p>
          <a:p>
            <a:pPr marL="419100" lvl="4" indent="-342900">
              <a:lnSpc>
                <a:spcPct val="120000"/>
              </a:lnSpc>
              <a:buClr>
                <a:schemeClr val="dk1"/>
              </a:buClr>
              <a:buSzPct val="100000"/>
              <a:buFont typeface="Arial" panose="020B0604020202020204" pitchFamily="34" charset="0"/>
              <a:buChar char="•"/>
            </a:pPr>
            <a:r>
              <a:rPr lang="en-US" sz="2000" i="1" dirty="0">
                <a:solidFill>
                  <a:schemeClr val="dk1"/>
                </a:solidFill>
              </a:rPr>
              <a:t>Endless forms</a:t>
            </a:r>
          </a:p>
          <a:p>
            <a:pPr marL="419100" lvl="4" indent="-342900">
              <a:lnSpc>
                <a:spcPct val="120000"/>
              </a:lnSpc>
              <a:buClr>
                <a:schemeClr val="dk1"/>
              </a:buClr>
              <a:buSzPct val="100000"/>
              <a:buFont typeface="Arial" panose="020B0604020202020204" pitchFamily="34" charset="0"/>
              <a:buChar char="•"/>
            </a:pPr>
            <a:r>
              <a:rPr lang="en-US" sz="2000" i="1" dirty="0" smtClean="0">
                <a:solidFill>
                  <a:schemeClr val="dk1"/>
                </a:solidFill>
              </a:rPr>
              <a:t>Biodiversity </a:t>
            </a:r>
            <a:r>
              <a:rPr lang="en-US" sz="2000" i="1" dirty="0">
                <a:solidFill>
                  <a:schemeClr val="dk1"/>
                </a:solidFill>
              </a:rPr>
              <a:t>dynamics</a:t>
            </a:r>
          </a:p>
          <a:p>
            <a:pPr marL="419100" lvl="4" indent="-342900">
              <a:lnSpc>
                <a:spcPct val="120000"/>
              </a:lnSpc>
              <a:buClr>
                <a:schemeClr val="dk1"/>
              </a:buClr>
              <a:buSzPct val="100000"/>
              <a:buFont typeface="Arial" panose="020B0604020202020204" pitchFamily="34" charset="0"/>
              <a:buChar char="•"/>
            </a:pPr>
            <a:r>
              <a:rPr lang="en-US" sz="2000" i="1" dirty="0">
                <a:solidFill>
                  <a:schemeClr val="dk1"/>
                </a:solidFill>
              </a:rPr>
              <a:t>Taxonomy &amp; </a:t>
            </a:r>
            <a:r>
              <a:rPr lang="en-US" sz="2000" i="1" dirty="0" smtClean="0">
                <a:solidFill>
                  <a:schemeClr val="dk1"/>
                </a:solidFill>
              </a:rPr>
              <a:t>Systematics</a:t>
            </a:r>
          </a:p>
          <a:p>
            <a:pPr marL="76200" lvl="0">
              <a:lnSpc>
                <a:spcPct val="140000"/>
              </a:lnSpc>
              <a:buClr>
                <a:schemeClr val="dk1"/>
              </a:buClr>
              <a:buSzPct val="100000"/>
            </a:pPr>
            <a:r>
              <a:rPr lang="nl-NL" sz="2400" dirty="0" err="1" smtClean="0">
                <a:solidFill>
                  <a:schemeClr val="dk1"/>
                </a:solidFill>
              </a:rPr>
              <a:t>Involvement</a:t>
            </a:r>
            <a:endParaRPr lang="nl-NL" sz="2400" dirty="0" smtClean="0">
              <a:solidFill>
                <a:schemeClr val="dk1"/>
              </a:solidFill>
            </a:endParaRPr>
          </a:p>
          <a:p>
            <a:pPr marL="419100" lvl="0" indent="-342900">
              <a:lnSpc>
                <a:spcPct val="120000"/>
              </a:lnSpc>
              <a:buClr>
                <a:schemeClr val="dk1"/>
              </a:buClr>
              <a:buSzPct val="100000"/>
              <a:buFont typeface="Arial" panose="020B0604020202020204" pitchFamily="34" charset="0"/>
              <a:buChar char="•"/>
            </a:pPr>
            <a:r>
              <a:rPr lang="nl-NL" sz="2000" dirty="0" smtClean="0">
                <a:solidFill>
                  <a:schemeClr val="dk1"/>
                </a:solidFill>
              </a:rPr>
              <a:t>Concept </a:t>
            </a:r>
            <a:r>
              <a:rPr lang="nl-NL" sz="2000" dirty="0" err="1" smtClean="0">
                <a:solidFill>
                  <a:schemeClr val="dk1"/>
                </a:solidFill>
              </a:rPr>
              <a:t>and</a:t>
            </a:r>
            <a:r>
              <a:rPr lang="nl-NL" sz="2000" dirty="0" smtClean="0">
                <a:solidFill>
                  <a:schemeClr val="dk1"/>
                </a:solidFill>
              </a:rPr>
              <a:t> </a:t>
            </a:r>
            <a:r>
              <a:rPr lang="nl-NL" sz="2000" dirty="0" err="1" smtClean="0">
                <a:solidFill>
                  <a:schemeClr val="dk1"/>
                </a:solidFill>
              </a:rPr>
              <a:t>development</a:t>
            </a:r>
            <a:endParaRPr lang="nl-NL" sz="2000" dirty="0" smtClean="0">
              <a:solidFill>
                <a:schemeClr val="dk1"/>
              </a:solidFill>
            </a:endParaRPr>
          </a:p>
          <a:p>
            <a:pPr marL="419100" lvl="0" indent="-342900">
              <a:lnSpc>
                <a:spcPct val="120000"/>
              </a:lnSpc>
              <a:buClr>
                <a:schemeClr val="dk1"/>
              </a:buClr>
              <a:buSzPct val="100000"/>
              <a:buFont typeface="Arial" panose="020B0604020202020204" pitchFamily="34" charset="0"/>
              <a:buChar char="•"/>
            </a:pPr>
            <a:r>
              <a:rPr lang="nl-NL" sz="2000" dirty="0" smtClean="0">
                <a:solidFill>
                  <a:schemeClr val="dk1"/>
                </a:solidFill>
              </a:rPr>
              <a:t>Active </a:t>
            </a:r>
            <a:r>
              <a:rPr lang="nl-NL" sz="2000" dirty="0" err="1" smtClean="0">
                <a:solidFill>
                  <a:schemeClr val="dk1"/>
                </a:solidFill>
              </a:rPr>
              <a:t>participation</a:t>
            </a:r>
            <a:endParaRPr lang="nl-NL" sz="2000" dirty="0" smtClean="0">
              <a:solidFill>
                <a:schemeClr val="dk1"/>
              </a:solidFill>
            </a:endParaRPr>
          </a:p>
          <a:p>
            <a:pPr marL="419100" lvl="0" indent="-342900">
              <a:lnSpc>
                <a:spcPct val="120000"/>
              </a:lnSpc>
              <a:buClr>
                <a:schemeClr val="dk1"/>
              </a:buClr>
              <a:buSzPct val="100000"/>
              <a:buFont typeface="Arial" panose="020B0604020202020204" pitchFamily="34" charset="0"/>
              <a:buChar char="•"/>
            </a:pPr>
            <a:r>
              <a:rPr lang="nl-NL" sz="2000" dirty="0" err="1" smtClean="0">
                <a:solidFill>
                  <a:schemeClr val="dk1"/>
                </a:solidFill>
              </a:rPr>
              <a:t>Passive</a:t>
            </a:r>
            <a:r>
              <a:rPr lang="nl-NL" sz="2000" dirty="0" smtClean="0">
                <a:solidFill>
                  <a:schemeClr val="dk1"/>
                </a:solidFill>
              </a:rPr>
              <a:t> </a:t>
            </a:r>
            <a:r>
              <a:rPr lang="nl-NL" sz="2000" dirty="0" err="1" smtClean="0">
                <a:solidFill>
                  <a:schemeClr val="dk1"/>
                </a:solidFill>
              </a:rPr>
              <a:t>participation</a:t>
            </a:r>
            <a:endParaRPr lang="nl-NL" sz="2000" dirty="0" smtClean="0">
              <a:solidFill>
                <a:schemeClr val="dk1"/>
              </a:solidFill>
            </a:endParaRPr>
          </a:p>
          <a:p>
            <a:pPr marL="419100" lvl="0" indent="-342900">
              <a:lnSpc>
                <a:spcPct val="120000"/>
              </a:lnSpc>
              <a:buClr>
                <a:schemeClr val="dk1"/>
              </a:buClr>
              <a:buSzPct val="100000"/>
              <a:buFont typeface="Arial" panose="020B0604020202020204" pitchFamily="34" charset="0"/>
              <a:buChar char="•"/>
            </a:pPr>
            <a:r>
              <a:rPr lang="nl-NL" sz="2000" dirty="0" smtClean="0">
                <a:solidFill>
                  <a:schemeClr val="dk1"/>
                </a:solidFill>
              </a:rPr>
              <a:t>(</a:t>
            </a:r>
            <a:r>
              <a:rPr lang="nl-NL" sz="2000" dirty="0" err="1" smtClean="0">
                <a:solidFill>
                  <a:schemeClr val="dk1"/>
                </a:solidFill>
              </a:rPr>
              <a:t>Educational</a:t>
            </a:r>
            <a:r>
              <a:rPr lang="nl-NL" sz="2000" dirty="0" smtClean="0">
                <a:solidFill>
                  <a:schemeClr val="dk1"/>
                </a:solidFill>
              </a:rPr>
              <a:t> </a:t>
            </a:r>
            <a:r>
              <a:rPr lang="nl-NL" sz="2000" dirty="0" err="1" smtClean="0">
                <a:solidFill>
                  <a:schemeClr val="dk1"/>
                </a:solidFill>
              </a:rPr>
              <a:t>science</a:t>
            </a:r>
            <a:r>
              <a:rPr lang="nl-NL" sz="2000" dirty="0" smtClean="0">
                <a:solidFill>
                  <a:schemeClr val="dk1"/>
                </a:solidFill>
              </a:rPr>
              <a:t>)</a:t>
            </a:r>
          </a:p>
          <a:p>
            <a:pPr marL="419100" lvl="0" indent="-342900">
              <a:lnSpc>
                <a:spcPct val="140000"/>
              </a:lnSpc>
              <a:buClr>
                <a:schemeClr val="dk1"/>
              </a:buClr>
              <a:buSzPct val="100000"/>
              <a:buFont typeface="Arial" panose="020B0604020202020204" pitchFamily="34" charset="0"/>
              <a:buChar char="•"/>
            </a:pPr>
            <a:endParaRPr lang="nl-NL" sz="2400" dirty="0" smtClean="0">
              <a:solidFill>
                <a:schemeClr val="dk1"/>
              </a:solidFill>
            </a:endParaRPr>
          </a:p>
          <a:p>
            <a:pPr marL="419100" lvl="0" indent="-342900">
              <a:lnSpc>
                <a:spcPct val="140000"/>
              </a:lnSpc>
              <a:buClr>
                <a:schemeClr val="dk1"/>
              </a:buClr>
              <a:buSzPct val="100000"/>
              <a:buFont typeface="Arial" panose="020B0604020202020204" pitchFamily="34" charset="0"/>
              <a:buChar char="•"/>
            </a:pPr>
            <a:endParaRPr lang="en-US" sz="2400" dirty="0" smtClean="0">
              <a:solidFill>
                <a:schemeClr val="dk1"/>
              </a:solidFill>
            </a:endParaRPr>
          </a:p>
          <a:p>
            <a:pPr marL="419100" lvl="0" indent="-342900">
              <a:lnSpc>
                <a:spcPct val="140000"/>
              </a:lnSpc>
              <a:buClr>
                <a:schemeClr val="dk1"/>
              </a:buClr>
              <a:buSzPct val="100000"/>
              <a:buFont typeface="Arial" panose="020B0604020202020204" pitchFamily="34" charset="0"/>
              <a:buChar char="•"/>
            </a:pPr>
            <a:endParaRPr lang="nl-NL" sz="2400" dirty="0" smtClean="0">
              <a:solidFill>
                <a:schemeClr val="dk1"/>
              </a:solidFill>
            </a:endParaRPr>
          </a:p>
        </p:txBody>
      </p:sp>
      <p:pic>
        <p:nvPicPr>
          <p:cNvPr id="9" name="Shape 84"/>
          <p:cNvPicPr preferRelativeResize="0"/>
          <p:nvPr/>
        </p:nvPicPr>
        <p:blipFill rotWithShape="1">
          <a:blip r:embed="rId3">
            <a:alphaModFix/>
          </a:blip>
          <a:srcRect/>
          <a:stretch/>
        </p:blipFill>
        <p:spPr>
          <a:xfrm>
            <a:off x="176400" y="5771583"/>
            <a:ext cx="307200" cy="702000"/>
          </a:xfrm>
          <a:prstGeom prst="rect">
            <a:avLst/>
          </a:prstGeom>
          <a:noFill/>
          <a:ln>
            <a:noFill/>
          </a:ln>
        </p:spPr>
      </p:pic>
      <p:pic>
        <p:nvPicPr>
          <p:cNvPr id="12" name="Picture 4" descr="PICT2420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9033" y="0"/>
            <a:ext cx="2357707" cy="176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 01 papegaaien"/>
          <p:cNvPicPr>
            <a:picLocks noChangeAspect="1" noChangeArrowheads="1"/>
          </p:cNvPicPr>
          <p:nvPr/>
        </p:nvPicPr>
        <p:blipFill rotWithShape="1">
          <a:blip r:embed="rId5">
            <a:extLst>
              <a:ext uri="{28A0092B-C50C-407E-A947-70E740481C1C}">
                <a14:useLocalDpi xmlns:a14="http://schemas.microsoft.com/office/drawing/2010/main" val="0"/>
              </a:ext>
            </a:extLst>
          </a:blip>
          <a:srcRect l="53516"/>
          <a:stretch/>
        </p:blipFill>
        <p:spPr bwMode="auto">
          <a:xfrm>
            <a:off x="6809033" y="1769243"/>
            <a:ext cx="2339751" cy="326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descr="data:image/jpeg;base64,/9j/4AAQSkZJRgABAQAAAQABAAD/2wCEAAkGBxMTEhUTEhMVFhUXGR8bGRgYGBgeHxgaGh0aIB0aIBseHyggGh4lGxodIjEhJSorLi4uHR8zODMsNyotLisBCgoKDg0OGxAQGy0lICUtLS0vLS0tLS0tLS0tLS0tLS0tLS0tLS0tLS0tLS0tLS0tLS0tLS0tLS0tLS0tLS0tLf/AABEIAMIBAwMBIgACEQEDEQH/xAAcAAACAgMBAQAAAAAAAAAAAAAEBQMGAAIHAQj/xAA/EAACAQIEBAMGBAUEAgICAwABAhEDIQAEEjEFQVFhInGBBhMykaGxQsHR8BQjUmLhBzOC8RVykqLC0iRTg//EABkBAAMBAQEAAAAAAAAAAAAAAAECAwAEBf/EACkRAAICAgIBBAEDBQAAAAAAAAABAhEDIRIxQQQTIlFhMnGRFEKBofD/2gAMAwEAAhEDEQA/AM9qRUaq1Wjq92VWowkiQwuYm8AC48+RwmXQbs8bAEzGm+w3Ejt1xYcvQpLl8rVJC6CA4AAJJ8IVhuRJuOk+RrXFKBy1dqTkkU35G+mAV5ECVYb/AGx5EN6LWidsqTTZmdVUwNRkgxHw2LE2vp63jAFeqUZBSVyVAH8wKsgGIsfCOW5nYRgteLOEKrU0BhAOqJEwFnltzsDFonAJEe8WfCNRMg3JFxHIwYN7Tyvi8E/ITehnSwYIti8IDPhJGprk/DpBMmIBPOMFZFD7zU2pkawJ1AOUg25kArt25bBDU4hqp1AvhB8VSCfGQfCo6Am536chhk2aqNV90ke6UKpbkp0idR3IEiT1HlgZIeUAl4ZmSorZapdHYwb3ZYKhRsZPS9wca8UJp1f5YLirTUo50nwG0dJGnST/AGz0xPxenVFfVOkrTpl0J2/lJNpIJDKdudvOfMUg+W0uwALFkMAkKQoIB56iSQSepi1kUQ1WhMtY3dTqBMAEzufibrJNhhtRz+lGEA+FSPDcyYJJG1t8eUMsiqBq8QvDQfEBqMHYLcfFaV3ucLWR9dlYNBDCPht1HT6HFOMeheNDXL1SyAUwy6TqiAQSBHaZBmRvO07s8/U94iuxBfSjDzOtBtzAUN6i14wlzNUaaY/CKemSJ8Q1Tccov+uGdXTVo0PdqPEdVQHdTAUi34Z1N/yW0YnJOtmvyD5XRTC0m06gCZgeAAydtz4SADuWNow14fXUf7qAqSTMW1Qb/wB1jf17YQ5SkurXUBOozytq1aRebDn3O3Vx/EAAWGoglb8wSI8ze1+fngKF9mTBOMVD7sVEILMfhVQLFqgSwABkI3h7HrjzLUGhalRiS1ORyIBMDSOSwI6mThhWpItIIygsVpQBEqQwI38XwMXHdsTZqhqionxKsOZuAIEgct7taL4zhoICub8ClgypO4IkmxI8ojp98bjNVCIUC4s0fCIsN/Dtuep743rZZWAkCHWSwj4gYZQsydVjA/q6WxNw2gGBIBCAH01yCPo319AqXgGzELEJq06VIBOuDpHwkidJlj5iOWEXtDwsViXDoaogAIGJcAc7HbwgQeu++HiZPxBoEATcDpdo5dYwDVIR4QOkmFYTuAN4mxeIgSOWOiMr2jNFHopMqSIDGRe/IEEDEDuQzaYIHWbR+sD54LesWYltyQRYAkDba2Ic5lSWLICfCCYO9+X3+WLImBfxLaiSbnz6/v54JqveJgAx6x9OWF+VOpgJ3YcuROCPcuSindr85veT/wAYt2OHoJLSsdTQZJ/cYK/itRuD2/fPA9NBzibQPy6DGUqoDSPht0M7zvuY5YVmDKkgwD3gR8/njbJZH3hYzpkgbREg/S0csCs6e8UoSZM6SNu2+GHD64+IXIO0nl9Y3GA7oyBuJZE0jDA6beK8X3mefbyxDlWOsFSdQvvBPlv+5xZuKorwklRAJJsJHXlYzvvb0RZThrvJQLI2MgTp5KJtyN+vLCqevkFonyay83XzkbnoQSd8WbJ0iEdXIAKH4YsSpGnp3wkyR0V0p1FK6huCDbTMzfpt9MEZnMGKnuwPGCFkjckSQN7KInl54WatGZWM6B7xvd6tEkCZ2HzxmHeUosFGpSTeZXnJn64zFbQC5ZV9NTRbSzoNMkBWmCQejCfKL7jEn+o9AVK4rUxHvEQkwCBbwg9zpKz3A81XHI/jHYKDKrUQgCwswAbp4R8zjXiWfLEOpkKgUFlnWpYyCptDAkGeXTfHFB9fmivGmV7I1ZqD3oL0iYgxNzsJBUkTyG/lhpm8nTfWF8JVYA94NFQHSUh2MoWWIDchcrEYX+0lEo61aZJQzA/pbcqfIw0ncMOYOEedD+5BZ9UkkkbkuSSSb3Nrzy58uiKT2BunR6lM+Ki66GLoGBBBUaiCDzEAMcPKtZKFSvoK+81ik1t1Ms7d4NNv3GEeR4gKiilWJDJpNOrzULcK/Nk6c1vEjw4b8KDUPfVSBC0UJ/EC/iG4O0Co0g3AsdsPKN6YEx9x3OytF2s/uvi8JEvrEE8wJkDkVE7mYc1mB/DsHpaTSVRafEHZpgG4hagYc7KNicbU66vl6D1GE621MOs1RJjaQsx/YoGI69NQKasSv8sUyZF4TUAQNzqvI/p8sSjCijFnCK76kKjWyO2sNzU6h6CRB/pDk3mzNMmxas1Qqvu0dmMA7QqzInVDDe9sAUak1Ckqivq0kBQYE62YxLm0iZsdhg5c2yValKoDDqQ0m2tVenEzcGOV5E9Zo14FYLR4uKTUtCoQlIhg1NTrhmYkmdQvMXFxOGeW4vTKr7moUDEHxgEqWPiU3vt9NzMmqJRbVDSDovIFpAJAtcSCQR6b4tHsxk1mnQUAKwK6l3LuA12mYXVSuLfHhZQtAWmN85QWsAaOwB/4qPCbbr+HkTbmTGF/C8uQafvAxCCNOxZgWgFh1J5cjz5Rtxh8s/u1ZlUFSE3gmNRHINMi3TBgqD/dQDeSsWBPOATbmO1uV5U1pGTGYp+80udF31EmAsCPCABZYaI5DykB0BUFRnVRpkqEDqwVQqrcBomCO8qfQxauqmyqIBW1+ZXSd4gkA9r4UU6JSFZdZUyfCSb2LEjtpv3ItuMrejUTZ3LyikXCknSSRJJsRMifDfoeRF8N8hJQEakYSSrK3iTeINjBk7XBbaMAvQDp4jJUz4dIJtKgi1wSQDF57zj1eImkqBVmm4nQYKHY2H4TO0bA/OcsZqDzC7/iI26XAj169ThN7WKypqURTIILHrM3ve18P8yvgA5qSJ7AiJ89/XE3GkL5QgKCSD9jcHkf0ONFNMzOMisqt1nnvY9Ogvt54b5POoA2pVINhIGkdZG53wF/ABWEnct4SPhi/wAowPlQTqO66o0jnzHzPS+O10Ton4uEpVaboqrO+kAC1rLfTPnF8A0cwwbUD4uoGw6gfTyGN+LOXeCBqC6fCDBK7c+8T1xJwnIOxiDLE7jeAMHwFA9cHUHSRTPw+m5xFWpgCzG5uDysduvMYapw2p8Pw6esCAJ2JItIPOL2w2z3Cw8hSgCb8yWMCC2xBkn0IwOQKK5k8sYB2vAJGwi5vzkiMFU2K2pks09BpgRcn57dPXByZYbghiDptcCJk99r8sQUaSAkCY5tb4fz37HA5WEiztUGodQPhEE2vMkjleb49y1DU0JaDcmL+WChk6ZMkeEc9QkC99IBkfucFUKWmQpDAjSIgXO/PcyelsK5R/SYhzDkIGJ8QQqp6S28HmRbaAJ64ByWZdqkCL//AEE8o8/XDfiGXc01bQW2WJ2tvANhqPONu+C6PCiqo2imWYjVo8I7DuBJN+nOMSlkjFUwMSVc3mCxKTpkxcX779cZhvW4Xlix1Uqk7WaBa2wYdOmPcT/qIfX/AH8mpnmcqVGRR/MItqg7iAGPSJJ+x6YlzGUakKgN2ploGqQdP4RvOzMD0TvAIy9Qe81aoAM6hNjCwZIJPiLAGLgqOQGCDnqVVSGpQ7AAS6+GNYAXwgQAW+Kdz1votLR0NK9CrNUlZDRfSyvdGqC9N0kaHI2jUVn+kzEE4V0+FVKqukOrl0LIGV9YhgPDYAggrvizUaS1IQH4wpsoENoQECOsdeotJx5RWrlqquQrHUAICkgKrX0f23gkbdcH3PBOS8nPc5l1XWVUoAsQxlpcnfkDC7AW+ptXACpoe7JsWMzF1SlWj1BqAx0B6Yarw2nmCRWLGnUMl58SsQdLreGgmSvMD5C5Xgr5as9OtpJAJgEQywyKRyAPvbDeNwIxeORM1Cn2ZyxqrBANMio4AsCaa1RF7XFXYDy2sdnKb1atzpRCgI5KNNRDU9d/WMFcP4f7jVSBJWmrmnU2ksoVgRuJQm0fiB2BwNmM+UL2AFRIXUvxQ6MAY+KAXkDt0GH5KzCnNZrUHqKLqG09ppwwj/kvmfXC72mzRZ0ZCbkkHoxEMBO0NJ+WHD5U1FQ6SYV9XhMGZvJgEiAN9u2Bs/k5aiLHxOGtsfeSDPIwN+hvzGGUkLIL4Y5anUXRqZV10WMxKDVVpi15UMwH9S2A1GYqGeemKZUFXDlxO1/ciw3ghQfXA+bcZY03VCzzqCnpJgGLxFv2cH8cz9J80z0QNNE6VEzrACrA5WEW6AnCxle0CyV6Zet7238wwekgiCfSPKD1xcOAURWphbiF0k+cET1t9PkK4AZCSAJcz0UgKfS6mO5xZuCUYL0xaYPLcLq9RpBXzEYhIZHukjSAfEZB6akiV+Q+ceeJWqQIcb7Hz5H+220de2JOJ0gwB2M6p/uA0sLbTpDeuJEy4YB9g5AIbkZgxG15EbYkrQRRxHNKiEFVZVEGwkg6euxC2mbR1tjSnwkBKzIdSqDAMGIIIYDmpVoJvDIeRwfxWiAATOmDPmvntI/P1rnDuJs1IAg6l/lkk7jxWMRs5JkbyNoxeLsLLsryFjYgHsb/AKHEubULSZVBv8Paw7beH64E4TJK9IkH5EeRuflgri2ZUU3UtpGmSQdo+30wrWwHLeNZNnLOVcHfxW8VgQZgHbfzxJk8iqobiQo8gdVQ8pvsOeDuJIpqGW18trGOcTPw2+WF6yagAEAciFAJ36iLHcjtyGH5WqBoBGRSmCarS82AB2tfymd8E0s2F1EABrBVgXi0iDKwCesziP8AiNbtYhp5xBiBHXafkMe1AoVgmgc2PMk2sTeI3G23TDX9i3RM76wurwgxG0gbG5sAfTc4Y1qCnToZgsixNwNxED/7TscKKDKQszaZ8UAjaPPuMG0q6IQADNjM8+XYbYSQQXPJTVlQAqQI8Ngx5gE2mNz1O2Cv4IaFalYkyyuEJE25iZ59J5A4izWY95ZpJUyWBgg9vTz53xi5kgfzIBJtbfblyAGB4MQLclWYjmW3A0jnG/Pa22Is1nHRpEaSL22nb5dce1XsBYkfFHMXve/Tn06Y8BBU2NoAO/oeUf4w1Ji9keYd3eHqaZ3kbc5nlyx7Sz9VB7s1CQOQHyueVtxjEOss0arHbqRtB6T9Mauo0lCo2kR84MGTYj5YDgmZIMy/thURQtzE9euPcKRl25Kp7k48wPYx/RqLbwcGpUVFCiSZaSVGgXkGJgnqJjeN4c9QqqZYk6jIIgATMBkAAQxzIiTvFw04dmhSUOsMsuoa7AEwVjmQFU9DN5thBxYVKVcOT8Sq3MjxrMQDYQJI7Ymou3+S76GlPi1RqXhUa1JITxA2I1XmxMA3JkA7cmOfDVKdKs1o8RB1AyFMnVMxCg9d+uK4vEtE6Ju1zAJvMaiDO5MWPbDKpXJoIpSJGoAE/D0vt4Qo/wCWJZotNUK9qkMaHDnqAa3MuJ5eHVe8XYx+kdD8rl6ICB4aV3AG/TYmRIMDvvfFUzvEEy9IggM7E+BJA+ewEGJk7HfFo9n80Uyb53NqtMaSUCs2rTBAaT8TGbDa4w/tzX7BjHwM6XAAwDIUMxvpBieokNe9hsfmDxvhaqIqL7wsQZVoMk8gfID16XwL7A5POZtTUNU06ZvqgXI/pB+KNpgC0Ydcb4rS1fw7MKrBfE4BEmPwgEkHqLxtivtSTpbAn96KtU4J7plemzwVGldoEaSNJid/nG8nErcHHiadRuxNvC0EgDSBq32GC0FQn3lEkLqidrxfw2i5YXHTCLNZ40nFNjUJLCXCEhwRcySNjPeeWDTb2Hs09rODQSUIBggm1gLmeUjoI67YqmVlYDEHxuNQgi6oBbnebG+2OgZo6Y1mQVUyNidrHadYEeg54r3E+FgyyjSVbxAfCQ1pg/DcRIkbdyKRlWvAlDjIFXcW+IFG7qEUmPO18WjKUjrV/wCkwR1DKY85DEz/AHDFO4LUK16QmQdweu35b4uVCxdRc+FvPSoEHv4flhJbCSZ+ofeggeEmQIveL+Z3+WD3UL4SI1GLbCbfliXL5cFYP4WEdbY0zVYWU8xHeZt8xP16zhGqYyQlzp1EqZ0uPyP1gH5jFe4Nw4Izow3YH7x63GLFVrfj3KXnlpsSfQ8u5OAAQxR2EgwQQN5J+RH2wYsZrQ6eutKmDPr+/LFI9p+Is8hTup+4nz88bcVzx9zzBMbyDaxtyvefPtivpV1KCTJ2uJHO31v6dMOl5JtBOSoTTIYHUIIE7rZSJvBAk/LBuaoqqGvFkOg6jDCRa0wbT+uBeC8Pr1tT0aLuFsxRWMHfluYAtviPjTm4ab2ILNYgRB5/COd7x1jdsWgVaouUkT9pv5/vtg5P51KprYaqemLATqLf/o3M4GyapoLMNJAlR1n9Ma8EzoFYhUPwkm0mVVz8hqJntgpXs3ZquSVXDKdUiwEgRJAt5Cf/AI98E5bVJBB5R1NhJ232wVl6aF2YlQFYSpNxEm5kX0r+EASRtvgTNujahAXeG8+YHO82/TAlKuwvRpmHIYmfha8RIjkZ8oPQ414iVYkp4Y5T6Hfbr1xErqk+KX2OsdwSY5yRvjdlJnSUJJ2LH5csK5IXkCqv4riL/eb+mIqBImTIMkjt+s4mzE2OogyY6d/K+IKyMdo19xAPWOnl+xVbMGVLMVkgqDPX5ixvbHlKmFc8yAYjsCbjnttOI6dOHdwGIMlpE/8AYtE4nytXU86RYAbiCTIvNwDN9+WBJqKtB8C56jg+FTp3Hi63jfHuLO2UQGNKD/5bctjG2MxL+pX0wWMcuVFCsheQjpDEQAArIJH9IZgee+E/E6bNqZQAXhtInT4rG3Mgq4+QAxtnMow97UpeFaiFdLQRAdGVibiNNMLcYzigdaaPdYp6B/UjhpJkb3JIvz7Tiq/JQXZOulMgAKXf47gAafxGZAI8Wq/XDarWCCFsDLgHVqSoEUgeWg7Dr1WcV3KV/GoK+LTvdSQ8T1BkG3mcWegUzVNkQMatvdsVQRqUK5LD420vqlrxfAlFOVmjLYXwj2W9+1AEyFkVZJ2DNcc4NhbrOLnxrgy52pTpOD/C5cgsFsKrjZf/AFUXMc4Hkb7MolNBStq0quqLsEUKPoOuD+IZUBCCxQf28hzv1OJymzojjS7K7xKvmM238Jw8CnSpwtSvEIkD/bSPiOwIXba24bfwmQyiinW8dQgAbydhYA287+eK1x32rOWAy+RpGpVbw06SAkL3IF+/U7kjfE3sv7OVKTHNcSqMXceKnqBif6iLAC40r69MUhKlfS/2xMkLdVbJuG10p1AKlMursFkPp925NnmQIP388R+1vs42XZs0QjLO40g+JgVUjoG6DCz/AFC45SVEfL0x7qp4NQup3Mm8iRsR08sKuI8SWrl9U1CxZBdzpUKGB8Excxe+2LPHzafhnPGVKn2QfxrMRJtyAsB6YJzDkqDEmCPQ/v64U5UzhxRpAiDscdc8alDihFJp2aZCn41aLoy+om/3A/TFpIiqNwCBf5X+Rwqy9HTTp1CQYJkXmNmEef2GGz11DwT8IBHfnvzsPpGPMsu1Qzy9VoIFiOvY3v5fnhPn8wSmuIKkBh5DUDEbm23fBVeqVg7gtpPeR/iPXC3MZhtVRGBF4va63gTvuYPeOmEu2NQVQOxEAspMd4lltvIn5dxjTK8NC0KqOZKHVT8jcX5+HUPMfP3JZp23uQQAZi/Jh2Miex8sNKlcAyfCAAGAEgKY+kz9RiTdMpVopvHrpfZpH/JTcdNiD8sUnN1AuxICkGYnltvvjpHtbkAEYJP8tpB7c99+RnmMVbKZGi7yUWIDDWAVkgiCDY3HO3XF4ySI8W2WH2F9tstSWmKq16aCwsrK3IkqrSb3spONv9Ss1ls1USrk6tGoSn8xVZRUkGQfdtBJIt1sLYoHE+LJRzr1KKl6RgMhNMAwAXT+Wvu4knw6SL3GG/HODUP5OYyx1U60va5pkQSjQogCbGBblizilEXtiDimYqKGpoDDbEcxBkWxHwmpUQoFVgwvMCZY7X5EfMxvi15HK0zEGSfwnYi03nnPT15YVV60EgrpgyL7378iTIB2O1rYmsvih/b8iymlRdWofFq8yLcwZ+Gbc5GNKcBtjPU39NoIwQxZhp1Dcb+k/r64FSo0wCAZiZFiO/IcsM3ZKSDjQdlDSpB/DafKLFR5WxlPKDT4AWeRBkeHqQOYv0nGgqBX0yP33M33GNP4g2AMWnULR58+uBT8C0HZlTbxNqBhiBeTEc4v+5xEakXBkbAgESen7ttgjNVBYsfitcx5GIieU4Dq1yh0mSD2AINp5mRvicU6B0EjPsdZCxuYa0XEmOe+N+G12LjXFr2A267/ALg4D92zXYeGJnYkA7Dv2xJk8wqsCCAbXvcTz6/u1sGSVfkw1fi2g6RUZALaQgtjMDe/6fSP1xmJDF14flaIp1AQ5IMpeVMGfECJUXAgCbcxgGvldYCe7LAsQL9STadjMdDYYjp5R0zC0KVaSSC9QCfBAMlRzgbbzi05PKtVUwCGBvMqu5DQb7gzz9MV+JamV3McI116MIpKhZWZJYgEiQfCVabzaT54bcK4KMtraPG5k/2jp58z6YsWTprlxpQb7nmf8CcKuLZrmMI5qqReGKtsEfOlLj4uWGvDeLrUEZjccuR88UnP8RAkkjAeSp1cw2nW1NNJbnLAdP12G98BKylpFwzXFNdR1y1NJNmcAKIF4Z+cDlfyxQfb/iebSotNqqtSKhiFMEj+lpMx25/TF1NRKFLUohKSM/oA0Sf6id/PHOi65mmWZdbFy9Rj/W4hEB3hUUb8zA2JL4u+T6RHJJy+KDsvxam+XNJhrp1Bdbal6kdCpuCbWxW+GcOzT1SUVqiUzBIPhjqDOmYvEzjzh/Cq7VVooGC1GALAcpuZ7DHa6PDadKmtGmoVVFgB9fM4655lHo58eBtuzm9Dw88HLxEKBJgYB9oaJo1zTMgFpFuRv9/tgLMnULY7Yy5K0Rap0X/2eyhrhwtUU1jUxCyT5fLr6HBeZ4NVVabQfCQNUWYQ0HeQAQvlq5xfnfs5xEh/dk+R6Yu9PO1lgFyyjkxJH+PTHHl9LOcnKLX7UVhkSWyw1GBUIQBMCT9+x3wg4pSGoBm8SmzSREb/ADB5b+HBWWcFQGJv4fL+kT0tA6d8BDOF2qUmp6tHwk2JK6QQTFtwRFjB23x57i4SaZ0akgigxpx4pbUDoN/CbkGAJ2iRyw8SpFZSVlWGkgjzKk+YM+hxX85lgGSqICwAU/tJN47a4t0GHeUzNwtQB2ViAbXsdJJHaIPfviWT7Hj0ZxWhDsrHkN+0RfaNJA/4nHAstnnDtULMpYHVpEyDyg2IvadsfRvtXSarlXbLD+aKZ0KesRHTf0mMfM1RSsqQQdiCIIjcR1x2ekalGzmzaY/yD5ZcoGYBmLhXTnBm45xAkEcwcWPj1daC0KeXAFI0QbEyrMXLE9SYmd/h6XqfDqApp75lDN+G8xPMjqBjXiGbNV0KSXCwe8Tf5HFv7tG3x2WjhvEKch1+LqbDG2drIq6lBB3uWgeUQcIc3k61FEqPChjAA+ISCRI5SAce5dgwkS3UAThHBPYzbWgClULMTIXtfc8geg7nGMYMKfXp+mJMwhBKrN/z64Iy/D1garxyXf1Ox2wXJLsgwQuSBN+35+dsSZLMAMBFzaeXy9cRVaRUwTKzaOd4B254ny7bgKL7H+7cCeXzw3gFjbPUSKVIuQQxIJmQIAIA5izRHbC2jS8YUVNMkAs0mLnkJJ9OuHYRWpxO7jUsGBqNyBEgDTbmMB16IpuwVVaFIMDVIkz8WzCLML8r4nDa2YJzOSdRJ0kheWu87AQIne+1sL8ooHxT20kT9RP1HPE78fZhGhWiJkTe+mRYEidx9L4ylTqEFv4dxG5IYAG+x627HffAcaMn9k61KYtqQ/8AKfyxmNEzdOPEBPOVc/X3gnzj5749wvAPI6/wz2WU+OsAC0EoLAeBQVIBjcG43nFkNNVECwHLAec4kEm+Kxxf2nA235DrjlcnI9KMKHfE66KplgMULjHFC/hpbddh8+eJK+upLVTaY0Cd4J32J7feDAOcpCmpZrUo3PcXXzliLHFIQ+xZZfok/wDEpTcM381bfzDYGVmQp2giJ/ZO95BdlhidK3B+GW5kTck3PSO+FqZ1iq7i1jb4f6Rtsfv8hqnEI3U3PpYev7Aw6TJN/ZD7X8QZcq1IBmasyiRzklioHcrEdxhrwLgNCklJQgLBQazTOurLWH9qzEdh3mucMDVc2p/DRBK9Nb847C/yx0DJUAsdsO/jGg443LkOaCoQIAtiSlpNRQx54Ve9Ia2AKuaqK+sK0AybEwOpxNFsnWhN/qjURqtFljVDSR0ER95xSvfRh37fZoNmQAbe6BHmWY/pisO2PUwagjzZ9hmWrkPrF4xb+FcaSoJBmNxzHpioZJPEMT5rh1QMK1EQ/NeuLXQpfslmwXKiIYR67j7fU4LzmbCDWd6ZCkjmpK3v/SCTiqcGz4bS5ldN3UzKxvbyxagxLlRfWZWehsRI5E/fHm+tS5pnTheqJ62VVwVYEhQx1KZDU3BBIM7AzEXhQcZlKhamUWPeIQCYBEGCskDaY369hhZ7Me0Ll6lD+Sj02MIyElkMfCUgATeIJE73wfRyuaV3amKYVhBVtUEbRG5ECL45XhlReFyek/4LXwpg+l1BBWQynlsGWD1tv0xw7/VpmPEahPwsEdLQYZEEtN9XhAPYDHVclnQPejOaQXVSfd6lncNA1GSugGQNuUnHKvbfImrn2VKq1FsqsG1sFQAeJVuCWmF3AiQBGH9JFxm0R9Qq7K1lCdJGqx5bnF99lPZXTTWpVXS7Xg8hy8p39cMfYTgvDqYLVHdqy/EaiwF8lE6R3PzG2HvtRxFUQsGGkCQQbR1kcrYtlk7pI2NKrIq3AEemFrAOs39NjgBf4XKOwACmNuUXv/nHtPirOg934gYuD1wFxTLvUphTTOrVJbmwiw/fTEbrTLOuyl5/Ne9qPUEjUSYjbp9MNchwt2UNEAi5Bm4BMf2zAg9cQV+FOpnT6/XE+V489OEJC78hMc5wZW18TkmmjXPezrmCCsmIk8uX374Z5DhKpTCFtZIeQBpklWgbzE8zFhGFNDjBao2oghtp7cr845/phnks6Q4UNBIiWJiWH1sf3GFbn0ydWwutws+7VARNjO06Y5jYEj6Ac8LcjQc0WqafFqa4FwqAWv8A3HnuQI5YOXPqBrdtjqAPUdrRIA/W2ABxNS7UUYqrkkldgpJMETLcvpvjQc6oZxfRWq+dOuVEbTEXPmAP3OJ6eY1LB1Ab8zeLb7DlHTrhlWpU9JXQiy0yIgCLQTttJkc7TfC1csHgKNMgSAJnv3uPpjotArYRSzLqAPd//IPMm55jnjMT0stVAhAxUbEKxG/YRvjMDmA6Bxrit4Xf7d8U6pU967prIqH4Z2aLnyHr0wGmcqOztVgTcDUBsfhBne3Ymce5lNTK2kAjlqBAixkCRJxKOPj2ds8jl0Of/J1BXVXGpAniMR4tMBh3G1hy2xPWzPvBFNoFiCbqZ3Pb0jaL4U0p0AbDn2/LrhhlqoDNBMxH+cBgigF4UnqNjyk3kAWggxIjnjepmAtJmYQqpIYdQZjz2GI+KHSL3Y7CLgi5Xfbc4T+0Ga1U6dJZBaJX1tbuT9MUiuQjdbGXs5m/dKtViJq6iR08UD6AemLxk8+CJxUclllCKpg6Vj1Aj74aU6OwUlTFx6kDz2wsmmymNtFny1QtqKESNiRIx4hFFRWr1NTJfVYTvMAWki0DthHmFZKRZC2oDcG+Kxls0zy7s5YG2slh6TtheNlnNJbFvtY//wDINogAfKcLVcSDifjrsz6mJNok4XHHpYn8UebPsYUMyQYv9MNcvmdgSVtyJJOK8lQnDHKGO2Kpilm4NkjWqAjUYDCJJmdInvBPLocWPg9JzT0aYdDz5jbTFrzf54rXBczpIGwa36H0N8P+H8RZVanUb+YIBJHxWtJHWbMJg2vjzPVS5S0dWJUhP7UcQKNQamugeI3A56LG14Mj0t2d8H49VIB1K6d7Hy9MKfbugRQRp1KHBB3s6mRP/sMUY8TCfCZPQHE4Rclo9bBmhjx/Po6V7e8VcZYVKI0kMASfiGqVhfOfl3GEXs8gy6Bae/4m/qP6dBim1M5WrFS7HQrBgCTEj7mOeLbk6nhGOzHHiqPK9Zk9yfJLRYOLZ5NC1o/m076v6k/Eh6ja3KQR0xBnsszFdEaGItyv+IdDf74UcZZxQqMNgpJ7Wj8/tixezzh6dNSRqUAEeQxSjkugr/TJkGXq0GpolWjWdWsAW1fDJ3ERE9NPTFqznDBUkKxB6mPy/e+Od59ly/FqbuxFLNLpbn4xCgxzvov3PrcKNBC3gqFtJ+Fg6x13mRt+4x5nqYcZ2deJ3ET8U9mnIOog8rG9+8ziq5n2RUNPvCD/AEkG+3O+5x1DNV6mr+WZEbHVIG3KJHePnhXnWrlQSo0mYMtBjeCThIZJIaUUcxq8D93DHxAHb1uDiKpMRBte0i/W22+LrmEa4026SY78+faMLf4AGYXykD5E+f5Ytzsm4FSdyzEGeQv0/c4JosqEs2qTsNtue9ot2wVUyyTGtYBiVKkA9CBcf4xlbhLIpa3iEBvFIF9QWDcwPl6Ypa6E2hXn8xqcuqkAxN5ncD1H6YOyFYQNIWfiMWiN4tY2BxDTphVIsBPeP3/jGjJFhYfv64ZtE3bNHqAkyx9DA+WMxA2UcmRMYzA0KGrSAcAgkXvIt1G2GIAktz23MQOUfucANRsWm+0ec/libJ1RAE/v/vBZ1ILFUfoOvp3xOSImTC85HPlB598BqpLSDIH7N7eX/WDsvVsRHxKLd5j74lIdAOaqqUOrV4edp25W+W/LCHiOWKEFwCTc726L6deeGudzokU1BJX4iJMTEDviVqAqLoKm1977Xi1rTtzxWL4k5LkbcJ4kHUySDN+87H1MjDzhmcVmZR+ALPkZj7Yp2byVShJpEMpAkgXA3FvzGGXAPYrOZrxH+Ujbs8gnvoFz6xhliUnaF9xx0y4Z/ilJKZBq0w0bFl36RviuVcyrkaIuN1PLFv4T/pFlh/u1atQ8wNKL8gCfrgviX+nuWy6a6VNww2JqVDuINiY2wzwUrC87k6Ob5/JhpQET8zI5fP7YQRoYo49cXDOZNlY6RHrJnr8/vgrJ+yRrCZusMbTI2H1wsMvEEoWUlcnUnwo5H/qf0w14bw8hoqg6okDl8x9sXLjfspm8rWDPSJpH8SSy95i6264WZlLggeLlPPTJ+otjZM8uujQguyLJ5aG1OQCu3T/GJs5XMIx3MowJ2DDwk+oB/wC8a08xTe5IGmfSY/Q4i98rggWJMb7xs09ZH1xz9lOhfx7iDVaP8OzXs4BuQFDEn6H1nriu0csi3I1HviycVy+rTVB+E+7KxuHIBvvzn1OEaJ1xVOo6On00FJttbRlcQDPL9/fD/hDyikxcDp088I8ykqed/tg/gdTwKJNrWm/bFsQnr1tFkrNFN5gqVIPr6mcR8O4kFIm2JavD2q0iiEljELEEwRa9t+eJ+FewlQEPXOgC8M2o27Cx9T6Yec1Hs4YwcuiP2s4LWzqUFospIYmSTI1WtAJ5T8sWrJ5OoqgVK0bawBGpgILQDCny5QLi2ImzaURppC+08z8tvTCzMJVaSKiieUX+lifX1xx5MvLs64Y1AtPBKyUdRr1a9dbwPd+FQOZaTO/UeWIeJcZ96ToAWnPhAJuRzbkDHKJ7nFXoIukCszFpO2uBtc3tz2xi1RT1e7uG6AGD3kzyjE3l1xiaUU3YyzGaK2Mg+Z+2K7xni7hWRY8VpCE8vKBg+rnpHiv3uOx68sVTi3FxDqFYRYEtY/ngY4WwSZBmHQ2ICrOo3ux2mN5j88TDMHSAGCgEQYkA9Y5gcwYxXVqsTvcm5wwXW3+2Seg02Pbvzx0uBBsLzGZa4OgwRBUHn9xb6YgLQZPmRqIB+fPGZldMWjmB57dv38iqVFfdzUn+xJjWxvJi4UAyfQb4CByCv4Qf/wBrDt7kGPUOAcZhb/5iqvhCBgOcH8hGMweBtHVfaf8A0qJ/mZR1WDem5gAX+F+W+x+Yxz/iXAcxlW01qLpOxIs0dCJB9Dzx9ADOavj58uUQPqSYxNm6K1V01VR6ZuVZQRA6A+W+LvEq0BZH5PmoEqVI3BMgd9h05fXBAoVXbkurobkTvOwty7Y7LxD/AE2yTtK+8pEtJCPby8QMDfaMZQ/03oKbVKkdPD94xKWOfgeM4+TkVTh2gRYtAgx0BkdzviOkWFQf0xcx5fl9sdlf2QyqaZpydRBZiWMiIMHwkGQY09sKPbD2Uq0aa1BWFSipAZPc0U0nk2qmgIHLfmMZYJeWZ5V4Kdwnh6mqWNwsEH579hE4u9DilBPCXG9ismJ6wOWKs+UpIi+7JUlfHNhv8IjcRF741FVUH2i5PYDF8a4KiUnydnUuGO7oHpGlUHYwR54Py+aFSaVWmA39JAIYeuOZcCz9ZG94sIf6Zkkd+Xpfzx0jK5lM3TDodNReXNT+YPXD9iAjeyeV16vdAHsTA8gbDBlDhNJVKhdzNoExtMRaeWGGUre8W4hhZh0OJ9M4TghuTKP7UcRzmTraqRFVXBKU3bSpiNSaoMHmD0PY4RcWoUeIKzUaRoZtQWCQR72LkAEDx+Qv1O46B7U8IOZoaUIFRWD0yf6l5HswJWf7sc6HFFWrSUTrMlTaV0ib/UYDimqMpVs5znAdRKiNRgjmGG8jl+uCMmLT227m3rviwe31BffrV8I96utlHMyVcgd2EnzxX6DQIWWHQjbpfbHFLWjqW1ZBxCwYz4WWI7yItyM4VZyhpqEDY3G+xw5zyeDn8aAnYzrHI35xtgHj+Xeqq6bsvoSv/f3OGj4RTHk9ttgVWsijxMPLf7Yg4DmDDBbEmZk2B6fI4F/8bWMrpC9ZI2HaZPpgjI5XfSRa0jt/mcdUIpdEfUZ5ZHtUXHhHEilRSDte/YR+mDuIe05JAmWNgOU+ewxVsrknJuGM9AdvzwwXIQCuiqOUGmYvAAhoFydpws8alK2Thl4xpBtDMk1gWmdExOrckEwOnPzxYKVSmykkEzyJiPOIxVE4dIDFHUo2kOHI3EjYkgm8fK+CFr1KdQypIiVJ8V4ESDy33/6j6jGqTRTFNsdZpljwqAfOfocK61YrZbAja5jfb9+mD63E1rU9IptTbnPw87g8vphTxSqy0mcCCIgwN526XxzRXgq2Q183qsbd7xb99MBVqWqSWUKB8QDczztudpvgKpxEkeJRvzBH23GDMrnaenSxUg8pm0WBB8uWLqLRJsByuWQgiQf/AFvfy8ufbBrqPcBNEaSbxBn+mdvT1wspUW8ZU6F5CeZi0DlpnlgnLVW0tTYG9wZ/EO28kE4oyMmD001aRYT32F4nz6YJpXGoAEL8NwbczO0nESiGB2B/Lnz+pxPUamv9RboFH0BPn9cD9gMGNJzf7ycZjT+KbkrRytyxmGNa+jv9DPSmubgL+YP1XDqlnBIXpSH/AOE4oWVzoUsOWzDpsf0Pzw0TiF0abRpPy0n6QcdQpaznPEPL9cEU87ir5bO/FJuAD8rEfWfTBNLPDGCWeqVdTPQn7YxHBpEMA0AhgRIMWPmDGFVDNjS8HdI+/wCuGjUf5YqJZtIPY2uCPU4wGVD2k9nVIatlVEbVaJECQPiUfhPbY4qWWoUyNQEjvunbt546nxOaTiqolSIdf32xTvafhApzm6F0iWAv4eYI7YwBAylTvHf/ABz8sMuEcb9w3vf6fiWfiXACVFMAXVrqfuPMYB4hSIVh/aY72wDM6Xwf2mSvX0qpUkXBjl3/AMYsgY+mOIex/Gkp56mWJKuCIVSSisLOxmy/W+Op572lUeCgDUb+3b54DCh89OeZH76HHG+NZH3XEKgtaSv/APoZI+er5jF4q083UpsXrGmCNlt9f0xzClky71NVRiCSA2oye83t++eNZmbDJVa4cmm6MjSms0oYOSWA0AQNjLX88QVOBVEDO5QL01EyTaCAP84so0hAVaAb7TPnPXATZb3jKqtqAMm5sO8/LEZQjJ2xlkaVCFOAPUAXWAZBBAOysDvIJJjkPtgTiXC6tMwyiDaRJB6ev188W/ieUamVent0xHncxcPGpGgOnQjAljTWgrK09lGy2WMwTblJmDtb9MG8DycqdLkeI2IB+Fm0n0mb88O+LcGiKlGWVthznp3E2nAXDMm6eBj4gLjvzwsXKI0qkNsrw7XqqEqzyPFBmAQ0A6oiYwwzHC9RFSFPL4ZP3vvMeuNeDEeEH4jv0vP+MGZppDCQAt79vscK5yvsXhGqOf8AtflmpPRUOdJ1SDIuukTAiN49BhpkahSmjT4WkwRvG4kQBfnzBGBvbfK1HajUQAMoJA7GLRgPLZiswisUEbAf9YE5coUWxqhg/EmIEifrEdpg+eK7xriMoUvbYnTyjpvttierV0+IR6bHuQcIOIVSTfae23z++BjgrDJmyWAYtvzBg4ygRf4R3Ikx6m2JqKAossIvv8vTHqZDmCsSLziti0E5hwqDTFyIvzUAkztNwJ88DtW5RcdBOom/p4fpqxJnacIi2+LvMkG0ekTgXJ1dUKSBJ3iSJ3IH4mPnyjbASEa2GUswPE1RZ5SBBHblPr+WJsnltThlIJNyPh0jkoE3J3sb3wvrV7CwAEQovePiP9xPyxLlMwAp0sNR+IH4SOnl/g2wKFDn4dUk3UX2tjMRmq5uKix/cAT6kqZ/e22MxtgOl57LD3mpLEg/QiPvgZahQkEeA9Pwnt2/6wb/ABtPUJgDYc4nr0xvmqPMX/PHdSfQnQKmaKkfQ8iP+sEU873wGyWI3HTp+/rgZlIwrVDIdjiDDY4sWQ9pCqBSAwi/b5Ej7YolNycG1EpsbPoblqjSfJlt88Yx0r/ydOoOoYYXZCoKbtSfxUalhPInl64pdOvWom8kddxhvT4r7wdD07jmOmAZle4zkP4asaU+BjKN0PL0Ise+As83vaTDZvqCMMfbXMaqRZtwPr/nFSpZ3WqstQAmzdiB064Ior4LnXpmpQ0a2J8ICxqHRm5Io5fs9O4Dx33VOnTNMMyqAzAxJ6gRYAY5Vxt3DqaZIabNzJ64unAs4AdLka2G8RMbx08sBmZZeL+0DOp1MVQDYWwi4WFLMv8AUARO211HIgGTbAHGfG2hTGo3v+WGaUVBhRbSBz5c+x74VgGiZEML/v0wdl8siiFEd+vngDK57SAtQx/Sx/F26avv9j2rW8I9TGJmF+crnWV5Yly2R1XbbpiGkFDlnZZOGNPMKbBhMTvyxjEObVRTgiF2Mcpt+eKzWoaIn8QBDMpEzv5X5HFnzWYWO33/AMYR8b4khTTYtII8/wDrAe0NF7C6FTbwqscx/wB4kzKiPOPuMJspmcOC38uerAfc/liDKij2lce8Rf7N/MkflhBmKogEAkcuXnzEYM9quKLTzKgrqX3aqwkibs02g89trYxMpReHXVBFvF+uJvTtlY9CfieYVnBpJA5JeZM3Gkg2O0k7egrXFVIJ1fFzkgz54tPG8uUupWbw5O3QE8m+mKlWpAJqZlZm7mx+f3x0YmLI94dWsUjVzHY/sYNZW02T01D6jfAnCKUloEmNrW7/AL64sFPIAiVWexN/lbGm0maK0JdTbaWnymCDvYYj909OAF+IchcidhNwZHLl54a5jLOp1NSdRbadj0tG2B8zRcAVJWASF8RJB72+mCpIDQv0kmDAOxDRPYBT2EYIrCmpUMjaSLn8Q8vwmOkXxJnKas2ouDqEgcwwAkX8ieePatRKqrNnFmgCG6NB2PWPzwwr+jVeEVmvTZXQ3DBlE+hMg9R1nHmI9RFtKf8A2/8A2xmNYOJYl/3SO/8A+IxcPZKoWo+Ik+ZnGYzC+l7/AMFM4ZU+NfPA+ZHiOPMZjsZzoipGDIwW48a91v38+uMxmF8BCOAG7r+EcuXyxsohzFr4zGYAGLPa3ZfXFBoWNUDaB98ZjMEBIpmtTn+rD2v/ALtL/wBx98eYzAkYhJnNuDt09MPMu593TMmY/M4zGYD6QA6pek838B37C31wV7OsSgkk2GMxmEZhpm6S6D4R8hivZhiM2qAwmj4Rty5bY8xmAjeQjjJhbdMVKv8AEnkx9ZS/1xmMwPAy7GeR3w+P+0v/ALfkcZjMQZU5/wD6gf7wPl9sTcAP8o+eMxmBk/SUiF5kSsG8i+KfmKY905gTq3juMZjMHEaQuoOQ0gkHth9wyqxcksT4upx5jMPMES00r0r9cJs2ZpuDcTsf+WMxmOePY7Ac9/tRyhbfLCVT418/zxmMx0x6IP8AUGMb4zGYzDID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xMTEhUTEhMVFhUXGR8bGRgYGBgeHxgaGh0aIB0aIBseHyggGh4lGxodIjEhJSorLi4uHR8zODMsNyotLisBCgoKDg0OGxAQGy0lICUtLS0vLS0tLS0tLS0tLS0tLS0tLS0tLS0tLS0tLS0tLS0tLS0tLS0tLS0tLS0tLS0tLf/AABEIAMIBAwMBIgACEQEDEQH/xAAcAAACAgMBAQAAAAAAAAAAAAAEBQMGAAIHAQj/xAA/EAACAQIEBAMGBAUEAgICAwABAhEDIQAEEjEFQVFhInGBBhMykaGxQsHR8BQjUmLhBzOC8RVykqLC0iRTg//EABkBAAMBAQEAAAAAAAAAAAAAAAECAwAEBf/EACkRAAICAgIBBAEDBQAAAAAAAAABAhEDIRIxQQQTIlFhMnGRFEKBofD/2gAMAwEAAhEDEQA/AM9qRUaq1Wjq92VWowkiQwuYm8AC48+RwmXQbs8bAEzGm+w3Ejt1xYcvQpLl8rVJC6CA4AAJJ8IVhuRJuOk+RrXFKBy1dqTkkU35G+mAV5ECVYb/AGx5EN6LWidsqTTZmdVUwNRkgxHw2LE2vp63jAFeqUZBSVyVAH8wKsgGIsfCOW5nYRgteLOEKrU0BhAOqJEwFnltzsDFonAJEe8WfCNRMg3JFxHIwYN7Tyvi8E/ITehnSwYIti8IDPhJGprk/DpBMmIBPOMFZFD7zU2pkawJ1AOUg25kArt25bBDU4hqp1AvhB8VSCfGQfCo6Am536chhk2aqNV90ke6UKpbkp0idR3IEiT1HlgZIeUAl4ZmSorZapdHYwb3ZYKhRsZPS9wca8UJp1f5YLirTUo50nwG0dJGnST/AGz0xPxenVFfVOkrTpl0J2/lJNpIJDKdudvOfMUg+W0uwALFkMAkKQoIB56iSQSepi1kUQ1WhMtY3dTqBMAEzufibrJNhhtRz+lGEA+FSPDcyYJJG1t8eUMsiqBq8QvDQfEBqMHYLcfFaV3ucLWR9dlYNBDCPht1HT6HFOMeheNDXL1SyAUwy6TqiAQSBHaZBmRvO07s8/U94iuxBfSjDzOtBtzAUN6i14wlzNUaaY/CKemSJ8Q1Tccov+uGdXTVo0PdqPEdVQHdTAUi34Z1N/yW0YnJOtmvyD5XRTC0m06gCZgeAAydtz4SADuWNow14fXUf7qAqSTMW1Qb/wB1jf17YQ5SkurXUBOozytq1aRebDn3O3Vx/EAAWGoglb8wSI8ze1+fngKF9mTBOMVD7sVEILMfhVQLFqgSwABkI3h7HrjzLUGhalRiS1ORyIBMDSOSwI6mThhWpItIIygsVpQBEqQwI38XwMXHdsTZqhqionxKsOZuAIEgct7taL4zhoICub8ClgypO4IkmxI8ojp98bjNVCIUC4s0fCIsN/Dtuep743rZZWAkCHWSwj4gYZQsydVjA/q6WxNw2gGBIBCAH01yCPo319AqXgGzELEJq06VIBOuDpHwkidJlj5iOWEXtDwsViXDoaogAIGJcAc7HbwgQeu++HiZPxBoEATcDpdo5dYwDVIR4QOkmFYTuAN4mxeIgSOWOiMr2jNFHopMqSIDGRe/IEEDEDuQzaYIHWbR+sD54LesWYltyQRYAkDba2Ic5lSWLICfCCYO9+X3+WLImBfxLaiSbnz6/v54JqveJgAx6x9OWF+VOpgJ3YcuROCPcuSindr85veT/wAYt2OHoJLSsdTQZJ/cYK/itRuD2/fPA9NBzibQPy6DGUqoDSPht0M7zvuY5YVmDKkgwD3gR8/njbJZH3hYzpkgbREg/S0csCs6e8UoSZM6SNu2+GHD64+IXIO0nl9Y3GA7oyBuJZE0jDA6beK8X3mefbyxDlWOsFSdQvvBPlv+5xZuKorwklRAJJsJHXlYzvvb0RZThrvJQLI2MgTp5KJtyN+vLCqevkFonyay83XzkbnoQSd8WbJ0iEdXIAKH4YsSpGnp3wkyR0V0p1FK6huCDbTMzfpt9MEZnMGKnuwPGCFkjckSQN7KInl54WatGZWM6B7xvd6tEkCZ2HzxmHeUosFGpSTeZXnJn64zFbQC5ZV9NTRbSzoNMkBWmCQejCfKL7jEn+o9AVK4rUxHvEQkwCBbwg9zpKz3A81XHI/jHYKDKrUQgCwswAbp4R8zjXiWfLEOpkKgUFlnWpYyCptDAkGeXTfHFB9fmivGmV7I1ZqD3oL0iYgxNzsJBUkTyG/lhpm8nTfWF8JVYA94NFQHSUh2MoWWIDchcrEYX+0lEo61aZJQzA/pbcqfIw0ncMOYOEedD+5BZ9UkkkbkuSSSb3Nrzy58uiKT2BunR6lM+Ki66GLoGBBBUaiCDzEAMcPKtZKFSvoK+81ik1t1Ms7d4NNv3GEeR4gKiilWJDJpNOrzULcK/Nk6c1vEjw4b8KDUPfVSBC0UJ/EC/iG4O0Co0g3AsdsPKN6YEx9x3OytF2s/uvi8JEvrEE8wJkDkVE7mYc1mB/DsHpaTSVRafEHZpgG4hagYc7KNicbU66vl6D1GE621MOs1RJjaQsx/YoGI69NQKasSv8sUyZF4TUAQNzqvI/p8sSjCijFnCK76kKjWyO2sNzU6h6CRB/pDk3mzNMmxas1Qqvu0dmMA7QqzInVDDe9sAUak1Ckqivq0kBQYE62YxLm0iZsdhg5c2yValKoDDqQ0m2tVenEzcGOV5E9Zo14FYLR4uKTUtCoQlIhg1NTrhmYkmdQvMXFxOGeW4vTKr7moUDEHxgEqWPiU3vt9NzMmqJRbVDSDovIFpAJAtcSCQR6b4tHsxk1mnQUAKwK6l3LuA12mYXVSuLfHhZQtAWmN85QWsAaOwB/4qPCbbr+HkTbmTGF/C8uQafvAxCCNOxZgWgFh1J5cjz5Rtxh8s/u1ZlUFSE3gmNRHINMi3TBgqD/dQDeSsWBPOATbmO1uV5U1pGTGYp+80udF31EmAsCPCABZYaI5DykB0BUFRnVRpkqEDqwVQqrcBomCO8qfQxauqmyqIBW1+ZXSd4gkA9r4UU6JSFZdZUyfCSb2LEjtpv3ItuMrejUTZ3LyikXCknSSRJJsRMifDfoeRF8N8hJQEakYSSrK3iTeINjBk7XBbaMAvQDp4jJUz4dIJtKgi1wSQDF57zj1eImkqBVmm4nQYKHY2H4TO0bA/OcsZqDzC7/iI26XAj169ThN7WKypqURTIILHrM3ve18P8yvgA5qSJ7AiJ89/XE3GkL5QgKCSD9jcHkf0ONFNMzOMisqt1nnvY9Ogvt54b5POoA2pVINhIGkdZG53wF/ABWEnct4SPhi/wAowPlQTqO66o0jnzHzPS+O10Ton4uEpVaboqrO+kAC1rLfTPnF8A0cwwbUD4uoGw6gfTyGN+LOXeCBqC6fCDBK7c+8T1xJwnIOxiDLE7jeAMHwFA9cHUHSRTPw+m5xFWpgCzG5uDysduvMYapw2p8Pw6esCAJ2JItIPOL2w2z3Cw8hSgCb8yWMCC2xBkn0IwOQKK5k8sYB2vAJGwi5vzkiMFU2K2pks09BpgRcn57dPXByZYbghiDptcCJk99r8sQUaSAkCY5tb4fz37HA5WEiztUGodQPhEE2vMkjleb49y1DU0JaDcmL+WChk6ZMkeEc9QkC99IBkfucFUKWmQpDAjSIgXO/PcyelsK5R/SYhzDkIGJ8QQqp6S28HmRbaAJ64ByWZdqkCL//AEE8o8/XDfiGXc01bQW2WJ2tvANhqPONu+C6PCiqo2imWYjVo8I7DuBJN+nOMSlkjFUwMSVc3mCxKTpkxcX779cZhvW4Xlix1Uqk7WaBa2wYdOmPcT/qIfX/AH8mpnmcqVGRR/MItqg7iAGPSJJ+x6YlzGUakKgN2ploGqQdP4RvOzMD0TvAIy9Qe81aoAM6hNjCwZIJPiLAGLgqOQGCDnqVVSGpQ7AAS6+GNYAXwgQAW+Kdz1votLR0NK9CrNUlZDRfSyvdGqC9N0kaHI2jUVn+kzEE4V0+FVKqukOrl0LIGV9YhgPDYAggrvizUaS1IQH4wpsoENoQECOsdeotJx5RWrlqquQrHUAICkgKrX0f23gkbdcH3PBOS8nPc5l1XWVUoAsQxlpcnfkDC7AW+ptXACpoe7JsWMzF1SlWj1BqAx0B6Yarw2nmCRWLGnUMl58SsQdLreGgmSvMD5C5Xgr5as9OtpJAJgEQywyKRyAPvbDeNwIxeORM1Cn2ZyxqrBANMio4AsCaa1RF7XFXYDy2sdnKb1atzpRCgI5KNNRDU9d/WMFcP4f7jVSBJWmrmnU2ksoVgRuJQm0fiB2BwNmM+UL2AFRIXUvxQ6MAY+KAXkDt0GH5KzCnNZrUHqKLqG09ppwwj/kvmfXC72mzRZ0ZCbkkHoxEMBO0NJ+WHD5U1FQ6SYV9XhMGZvJgEiAN9u2Bs/k5aiLHxOGtsfeSDPIwN+hvzGGUkLIL4Y5anUXRqZV10WMxKDVVpi15UMwH9S2A1GYqGeemKZUFXDlxO1/ciw3ghQfXA+bcZY03VCzzqCnpJgGLxFv2cH8cz9J80z0QNNE6VEzrACrA5WEW6AnCxle0CyV6Zet7238wwekgiCfSPKD1xcOAURWphbiF0k+cET1t9PkK4AZCSAJcz0UgKfS6mO5xZuCUYL0xaYPLcLq9RpBXzEYhIZHukjSAfEZB6akiV+Q+ceeJWqQIcb7Hz5H+220de2JOJ0gwB2M6p/uA0sLbTpDeuJEy4YB9g5AIbkZgxG15EbYkrQRRxHNKiEFVZVEGwkg6euxC2mbR1tjSnwkBKzIdSqDAMGIIIYDmpVoJvDIeRwfxWiAATOmDPmvntI/P1rnDuJs1IAg6l/lkk7jxWMRs5JkbyNoxeLsLLsryFjYgHsb/AKHEubULSZVBv8Paw7beH64E4TJK9IkH5EeRuflgri2ZUU3UtpGmSQdo+30wrWwHLeNZNnLOVcHfxW8VgQZgHbfzxJk8iqobiQo8gdVQ8pvsOeDuJIpqGW18trGOcTPw2+WF6yagAEAciFAJ36iLHcjtyGH5WqBoBGRSmCarS82AB2tfymd8E0s2F1EABrBVgXi0iDKwCesziP8AiNbtYhp5xBiBHXafkMe1AoVgmgc2PMk2sTeI3G23TDX9i3RM76wurwgxG0gbG5sAfTc4Y1qCnToZgsixNwNxED/7TscKKDKQszaZ8UAjaPPuMG0q6IQADNjM8+XYbYSQQXPJTVlQAqQI8Ngx5gE2mNz1O2Cv4IaFalYkyyuEJE25iZ59J5A4izWY95ZpJUyWBgg9vTz53xi5kgfzIBJtbfblyAGB4MQLclWYjmW3A0jnG/Pa22Is1nHRpEaSL22nb5dce1XsBYkfFHMXve/Tn06Y8BBU2NoAO/oeUf4w1Ji9keYd3eHqaZ3kbc5nlyx7Sz9VB7s1CQOQHyueVtxjEOss0arHbqRtB6T9Mauo0lCo2kR84MGTYj5YDgmZIMy/thURQtzE9euPcKRl25Kp7k48wPYx/RqLbwcGpUVFCiSZaSVGgXkGJgnqJjeN4c9QqqZYk6jIIgATMBkAAQxzIiTvFw04dmhSUOsMsuoa7AEwVjmQFU9DN5thBxYVKVcOT8Sq3MjxrMQDYQJI7Ymou3+S76GlPi1RqXhUa1JITxA2I1XmxMA3JkA7cmOfDVKdKs1o8RB1AyFMnVMxCg9d+uK4vEtE6Ju1zAJvMaiDO5MWPbDKpXJoIpSJGoAE/D0vt4Qo/wCWJZotNUK9qkMaHDnqAa3MuJ5eHVe8XYx+kdD8rl6ICB4aV3AG/TYmRIMDvvfFUzvEEy9IggM7E+BJA+ewEGJk7HfFo9n80Uyb53NqtMaSUCs2rTBAaT8TGbDa4w/tzX7BjHwM6XAAwDIUMxvpBieokNe9hsfmDxvhaqIqL7wsQZVoMk8gfID16XwL7A5POZtTUNU06ZvqgXI/pB+KNpgC0Ydcb4rS1fw7MKrBfE4BEmPwgEkHqLxtivtSTpbAn96KtU4J7plemzwVGldoEaSNJid/nG8nErcHHiadRuxNvC0EgDSBq32GC0FQn3lEkLqidrxfw2i5YXHTCLNZ40nFNjUJLCXCEhwRcySNjPeeWDTb2Hs09rODQSUIBggm1gLmeUjoI67YqmVlYDEHxuNQgi6oBbnebG+2OgZo6Y1mQVUyNidrHadYEeg54r3E+FgyyjSVbxAfCQ1pg/DcRIkbdyKRlWvAlDjIFXcW+IFG7qEUmPO18WjKUjrV/wCkwR1DKY85DEz/AHDFO4LUK16QmQdweu35b4uVCxdRc+FvPSoEHv4flhJbCSZ+ofeggeEmQIveL+Z3+WD3UL4SI1GLbCbfliXL5cFYP4WEdbY0zVYWU8xHeZt8xP16zhGqYyQlzp1EqZ0uPyP1gH5jFe4Nw4Izow3YH7x63GLFVrfj3KXnlpsSfQ8u5OAAQxR2EgwQQN5J+RH2wYsZrQ6eutKmDPr+/LFI9p+Is8hTup+4nz88bcVzx9zzBMbyDaxtyvefPtivpV1KCTJ2uJHO31v6dMOl5JtBOSoTTIYHUIIE7rZSJvBAk/LBuaoqqGvFkOg6jDCRa0wbT+uBeC8Pr1tT0aLuFsxRWMHfluYAtviPjTm4ab2ILNYgRB5/COd7x1jdsWgVaouUkT9pv5/vtg5P51KprYaqemLATqLf/o3M4GyapoLMNJAlR1n9Ma8EzoFYhUPwkm0mVVz8hqJntgpXs3ZquSVXDKdUiwEgRJAt5Cf/AI98E5bVJBB5R1NhJ232wVl6aF2YlQFYSpNxEm5kX0r+EASRtvgTNujahAXeG8+YHO82/TAlKuwvRpmHIYmfha8RIjkZ8oPQ414iVYkp4Y5T6Hfbr1xErqk+KX2OsdwSY5yRvjdlJnSUJJ2LH5csK5IXkCqv4riL/eb+mIqBImTIMkjt+s4mzE2OogyY6d/K+IKyMdo19xAPWOnl+xVbMGVLMVkgqDPX5ixvbHlKmFc8yAYjsCbjnttOI6dOHdwGIMlpE/8AYtE4nytXU86RYAbiCTIvNwDN9+WBJqKtB8C56jg+FTp3Hi63jfHuLO2UQGNKD/5bctjG2MxL+pX0wWMcuVFCsheQjpDEQAArIJH9IZgee+E/E6bNqZQAXhtInT4rG3Mgq4+QAxtnMow97UpeFaiFdLQRAdGVibiNNMLcYzigdaaPdYp6B/UjhpJkb3JIvz7Tiq/JQXZOulMgAKXf47gAafxGZAI8Wq/XDarWCCFsDLgHVqSoEUgeWg7Dr1WcV3KV/GoK+LTvdSQ8T1BkG3mcWegUzVNkQMatvdsVQRqUK5LD420vqlrxfAlFOVmjLYXwj2W9+1AEyFkVZJ2DNcc4NhbrOLnxrgy52pTpOD/C5cgsFsKrjZf/AFUXMc4Hkb7MolNBStq0quqLsEUKPoOuD+IZUBCCxQf28hzv1OJymzojjS7K7xKvmM238Jw8CnSpwtSvEIkD/bSPiOwIXba24bfwmQyiinW8dQgAbydhYA287+eK1x32rOWAy+RpGpVbw06SAkL3IF+/U7kjfE3sv7OVKTHNcSqMXceKnqBif6iLAC40r69MUhKlfS/2xMkLdVbJuG10p1AKlMursFkPp925NnmQIP388R+1vs42XZs0QjLO40g+JgVUjoG6DCz/AFC45SVEfL0x7qp4NQup3Mm8iRsR08sKuI8SWrl9U1CxZBdzpUKGB8Excxe+2LPHzafhnPGVKn2QfxrMRJtyAsB6YJzDkqDEmCPQ/v64U5UzhxRpAiDscdc8alDihFJp2aZCn41aLoy+om/3A/TFpIiqNwCBf5X+Rwqy9HTTp1CQYJkXmNmEef2GGz11DwT8IBHfnvzsPpGPMsu1Qzy9VoIFiOvY3v5fnhPn8wSmuIKkBh5DUDEbm23fBVeqVg7gtpPeR/iPXC3MZhtVRGBF4va63gTvuYPeOmEu2NQVQOxEAspMd4lltvIn5dxjTK8NC0KqOZKHVT8jcX5+HUPMfP3JZp23uQQAZi/Jh2Miex8sNKlcAyfCAAGAEgKY+kz9RiTdMpVopvHrpfZpH/JTcdNiD8sUnN1AuxICkGYnltvvjpHtbkAEYJP8tpB7c99+RnmMVbKZGi7yUWIDDWAVkgiCDY3HO3XF4ySI8W2WH2F9tstSWmKq16aCwsrK3IkqrSb3spONv9Ss1ls1USrk6tGoSn8xVZRUkGQfdtBJIt1sLYoHE+LJRzr1KKl6RgMhNMAwAXT+Wvu4knw6SL3GG/HODUP5OYyx1U60va5pkQSjQogCbGBblizilEXtiDimYqKGpoDDbEcxBkWxHwmpUQoFVgwvMCZY7X5EfMxvi15HK0zEGSfwnYi03nnPT15YVV60EgrpgyL7378iTIB2O1rYmsvih/b8iymlRdWofFq8yLcwZ+Gbc5GNKcBtjPU39NoIwQxZhp1Dcb+k/r64FSo0wCAZiZFiO/IcsM3ZKSDjQdlDSpB/DafKLFR5WxlPKDT4AWeRBkeHqQOYv0nGgqBX0yP33M33GNP4g2AMWnULR58+uBT8C0HZlTbxNqBhiBeTEc4v+5xEakXBkbAgESen7ttgjNVBYsfitcx5GIieU4Dq1yh0mSD2AINp5mRvicU6B0EjPsdZCxuYa0XEmOe+N+G12LjXFr2A267/ALg4D92zXYeGJnYkA7Dv2xJk8wqsCCAbXvcTz6/u1sGSVfkw1fi2g6RUZALaQgtjMDe/6fSP1xmJDF14flaIp1AQ5IMpeVMGfECJUXAgCbcxgGvldYCe7LAsQL9STadjMdDYYjp5R0zC0KVaSSC9QCfBAMlRzgbbzi05PKtVUwCGBvMqu5DQb7gzz9MV+JamV3McI116MIpKhZWZJYgEiQfCVabzaT54bcK4KMtraPG5k/2jp58z6YsWTprlxpQb7nmf8CcKuLZrmMI5qqReGKtsEfOlLj4uWGvDeLrUEZjccuR88UnP8RAkkjAeSp1cw2nW1NNJbnLAdP12G98BKylpFwzXFNdR1y1NJNmcAKIF4Z+cDlfyxQfb/iebSotNqqtSKhiFMEj+lpMx25/TF1NRKFLUohKSM/oA0Sf6id/PHOi65mmWZdbFy9Rj/W4hEB3hUUb8zA2JL4u+T6RHJJy+KDsvxam+XNJhrp1Bdbal6kdCpuCbWxW+GcOzT1SUVqiUzBIPhjqDOmYvEzjzh/Cq7VVooGC1GALAcpuZ7DHa6PDadKmtGmoVVFgB9fM4655lHo58eBtuzm9Dw88HLxEKBJgYB9oaJo1zTMgFpFuRv9/tgLMnULY7Yy5K0Rap0X/2eyhrhwtUU1jUxCyT5fLr6HBeZ4NVVabQfCQNUWYQ0HeQAQvlq5xfnfs5xEh/dk+R6Yu9PO1lgFyyjkxJH+PTHHl9LOcnKLX7UVhkSWyw1GBUIQBMCT9+x3wg4pSGoBm8SmzSREb/ADB5b+HBWWcFQGJv4fL+kT0tA6d8BDOF2qUmp6tHwk2JK6QQTFtwRFjB23x57i4SaZ0akgigxpx4pbUDoN/CbkGAJ2iRyw8SpFZSVlWGkgjzKk+YM+hxX85lgGSqICwAU/tJN47a4t0GHeUzNwtQB2ViAbXsdJJHaIPfviWT7Hj0ZxWhDsrHkN+0RfaNJA/4nHAstnnDtULMpYHVpEyDyg2IvadsfRvtXSarlXbLD+aKZ0KesRHTf0mMfM1RSsqQQdiCIIjcR1x2ekalGzmzaY/yD5ZcoGYBmLhXTnBm45xAkEcwcWPj1daC0KeXAFI0QbEyrMXLE9SYmd/h6XqfDqApp75lDN+G8xPMjqBjXiGbNV0KSXCwe8Tf5HFv7tG3x2WjhvEKch1+LqbDG2drIq6lBB3uWgeUQcIc3k61FEqPChjAA+ISCRI5SAce5dgwkS3UAThHBPYzbWgClULMTIXtfc8geg7nGMYMKfXp+mJMwhBKrN/z64Iy/D1garxyXf1Ox2wXJLsgwQuSBN+35+dsSZLMAMBFzaeXy9cRVaRUwTKzaOd4B254ny7bgKL7H+7cCeXzw3gFjbPUSKVIuQQxIJmQIAIA5izRHbC2jS8YUVNMkAs0mLnkJJ9OuHYRWpxO7jUsGBqNyBEgDTbmMB16IpuwVVaFIMDVIkz8WzCLML8r4nDa2YJzOSdRJ0kheWu87AQIne+1sL8ooHxT20kT9RP1HPE78fZhGhWiJkTe+mRYEidx9L4ylTqEFv4dxG5IYAG+x627HffAcaMn9k61KYtqQ/8AKfyxmNEzdOPEBPOVc/X3gnzj5749wvAPI6/wz2WU+OsAC0EoLAeBQVIBjcG43nFkNNVECwHLAec4kEm+Kxxf2nA235DrjlcnI9KMKHfE66KplgMULjHFC/hpbddh8+eJK+upLVTaY0Cd4J32J7feDAOcpCmpZrUo3PcXXzliLHFIQ+xZZfok/wDEpTcM381bfzDYGVmQp2giJ/ZO95BdlhidK3B+GW5kTck3PSO+FqZ1iq7i1jb4f6Rtsfv8hqnEI3U3PpYev7Aw6TJN/ZD7X8QZcq1IBmasyiRzklioHcrEdxhrwLgNCklJQgLBQazTOurLWH9qzEdh3mucMDVc2p/DRBK9Nb847C/yx0DJUAsdsO/jGg443LkOaCoQIAtiSlpNRQx54Ve9Ia2AKuaqK+sK0AybEwOpxNFsnWhN/qjURqtFljVDSR0ER95xSvfRh37fZoNmQAbe6BHmWY/pisO2PUwagjzZ9hmWrkPrF4xb+FcaSoJBmNxzHpioZJPEMT5rh1QMK1EQ/NeuLXQpfslmwXKiIYR67j7fU4LzmbCDWd6ZCkjmpK3v/SCTiqcGz4bS5ldN3UzKxvbyxagxLlRfWZWehsRI5E/fHm+tS5pnTheqJ62VVwVYEhQx1KZDU3BBIM7AzEXhQcZlKhamUWPeIQCYBEGCskDaY369hhZ7Me0Ll6lD+Sj02MIyElkMfCUgATeIJE73wfRyuaV3amKYVhBVtUEbRG5ECL45XhlReFyek/4LXwpg+l1BBWQynlsGWD1tv0xw7/VpmPEahPwsEdLQYZEEtN9XhAPYDHVclnQPejOaQXVSfd6lncNA1GSugGQNuUnHKvbfImrn2VKq1FsqsG1sFQAeJVuCWmF3AiQBGH9JFxm0R9Qq7K1lCdJGqx5bnF99lPZXTTWpVXS7Xg8hy8p39cMfYTgvDqYLVHdqy/EaiwF8lE6R3PzG2HvtRxFUQsGGkCQQbR1kcrYtlk7pI2NKrIq3AEemFrAOs39NjgBf4XKOwACmNuUXv/nHtPirOg934gYuD1wFxTLvUphTTOrVJbmwiw/fTEbrTLOuyl5/Ne9qPUEjUSYjbp9MNchwt2UNEAi5Bm4BMf2zAg9cQV+FOpnT6/XE+V489OEJC78hMc5wZW18TkmmjXPezrmCCsmIk8uX374Z5DhKpTCFtZIeQBpklWgbzE8zFhGFNDjBao2oghtp7cr845/phnks6Q4UNBIiWJiWH1sf3GFbn0ydWwutws+7VARNjO06Y5jYEj6Ac8LcjQc0WqafFqa4FwqAWv8A3HnuQI5YOXPqBrdtjqAPUdrRIA/W2ABxNS7UUYqrkkldgpJMETLcvpvjQc6oZxfRWq+dOuVEbTEXPmAP3OJ6eY1LB1Ab8zeLb7DlHTrhlWpU9JXQiy0yIgCLQTttJkc7TfC1csHgKNMgSAJnv3uPpjotArYRSzLqAPd//IPMm55jnjMT0stVAhAxUbEKxG/YRvjMDmA6Bxrit4Xf7d8U6pU967prIqH4Z2aLnyHr0wGmcqOztVgTcDUBsfhBne3Ymce5lNTK2kAjlqBAixkCRJxKOPj2ds8jl0Of/J1BXVXGpAniMR4tMBh3G1hy2xPWzPvBFNoFiCbqZ3Pb0jaL4U0p0AbDn2/LrhhlqoDNBMxH+cBgigF4UnqNjyk3kAWggxIjnjepmAtJmYQqpIYdQZjz2GI+KHSL3Y7CLgi5Xfbc4T+0Ga1U6dJZBaJX1tbuT9MUiuQjdbGXs5m/dKtViJq6iR08UD6AemLxk8+CJxUclllCKpg6Vj1Aj74aU6OwUlTFx6kDz2wsmmymNtFny1QtqKESNiRIx4hFFRWr1NTJfVYTvMAWki0DthHmFZKRZC2oDcG+Kxls0zy7s5YG2slh6TtheNlnNJbFvtY//wDINogAfKcLVcSDifjrsz6mJNok4XHHpYn8UebPsYUMyQYv9MNcvmdgSVtyJJOK8lQnDHKGO2Kpilm4NkjWqAjUYDCJJmdInvBPLocWPg9JzT0aYdDz5jbTFrzf54rXBczpIGwa36H0N8P+H8RZVanUb+YIBJHxWtJHWbMJg2vjzPVS5S0dWJUhP7UcQKNQamugeI3A56LG14Mj0t2d8H49VIB1K6d7Hy9MKfbugRQRp1KHBB3s6mRP/sMUY8TCfCZPQHE4Rclo9bBmhjx/Po6V7e8VcZYVKI0kMASfiGqVhfOfl3GEXs8gy6Bae/4m/qP6dBim1M5WrFS7HQrBgCTEj7mOeLbk6nhGOzHHiqPK9Zk9yfJLRYOLZ5NC1o/m076v6k/Eh6ja3KQR0xBnsszFdEaGItyv+IdDf74UcZZxQqMNgpJ7Wj8/tixezzh6dNSRqUAEeQxSjkugr/TJkGXq0GpolWjWdWsAW1fDJ3ERE9NPTFqznDBUkKxB6mPy/e+Od59ly/FqbuxFLNLpbn4xCgxzvov3PrcKNBC3gqFtJ+Fg6x13mRt+4x5nqYcZ2deJ3ET8U9mnIOog8rG9+8ziq5n2RUNPvCD/AEkG+3O+5x1DNV6mr+WZEbHVIG3KJHePnhXnWrlQSo0mYMtBjeCThIZJIaUUcxq8D93DHxAHb1uDiKpMRBte0i/W22+LrmEa4026SY78+faMLf4AGYXykD5E+f5Ytzsm4FSdyzEGeQv0/c4JosqEs2qTsNtue9ot2wVUyyTGtYBiVKkA9CBcf4xlbhLIpa3iEBvFIF9QWDcwPl6Ypa6E2hXn8xqcuqkAxN5ncD1H6YOyFYQNIWfiMWiN4tY2BxDTphVIsBPeP3/jGjJFhYfv64ZtE3bNHqAkyx9DA+WMxA2UcmRMYzA0KGrSAcAgkXvIt1G2GIAktz23MQOUfucANRsWm+0ec/libJ1RAE/v/vBZ1ILFUfoOvp3xOSImTC85HPlB598BqpLSDIH7N7eX/WDsvVsRHxKLd5j74lIdAOaqqUOrV4edp25W+W/LCHiOWKEFwCTc726L6deeGudzokU1BJX4iJMTEDviVqAqLoKm1977Xi1rTtzxWL4k5LkbcJ4kHUySDN+87H1MjDzhmcVmZR+ALPkZj7Yp2byVShJpEMpAkgXA3FvzGGXAPYrOZrxH+Ujbs8gnvoFz6xhliUnaF9xx0y4Z/ilJKZBq0w0bFl36RviuVcyrkaIuN1PLFv4T/pFlh/u1atQ8wNKL8gCfrgviX+nuWy6a6VNww2JqVDuINiY2wzwUrC87k6Ob5/JhpQET8zI5fP7YQRoYo49cXDOZNlY6RHrJnr8/vgrJ+yRrCZusMbTI2H1wsMvEEoWUlcnUnwo5H/qf0w14bw8hoqg6okDl8x9sXLjfspm8rWDPSJpH8SSy95i6264WZlLggeLlPPTJ+otjZM8uujQguyLJ5aG1OQCu3T/GJs5XMIx3MowJ2DDwk+oB/wC8a08xTe5IGmfSY/Q4i98rggWJMb7xs09ZH1xz9lOhfx7iDVaP8OzXs4BuQFDEn6H1nriu0csi3I1HviycVy+rTVB+E+7KxuHIBvvzn1OEaJ1xVOo6On00FJttbRlcQDPL9/fD/hDyikxcDp088I8ykqed/tg/gdTwKJNrWm/bFsQnr1tFkrNFN5gqVIPr6mcR8O4kFIm2JavD2q0iiEljELEEwRa9t+eJ+FewlQEPXOgC8M2o27Cx9T6Yec1Hs4YwcuiP2s4LWzqUFospIYmSTI1WtAJ5T8sWrJ5OoqgVK0bawBGpgILQDCny5QLi2ImzaURppC+08z8tvTCzMJVaSKiieUX+lifX1xx5MvLs64Y1AtPBKyUdRr1a9dbwPd+FQOZaTO/UeWIeJcZ96ToAWnPhAJuRzbkDHKJ7nFXoIukCszFpO2uBtc3tz2xi1RT1e7uG6AGD3kzyjE3l1xiaUU3YyzGaK2Mg+Z+2K7xni7hWRY8VpCE8vKBg+rnpHiv3uOx68sVTi3FxDqFYRYEtY/ngY4WwSZBmHQ2ICrOo3ux2mN5j88TDMHSAGCgEQYkA9Y5gcwYxXVqsTvcm5wwXW3+2Seg02Pbvzx0uBBsLzGZa4OgwRBUHn9xb6YgLQZPmRqIB+fPGZldMWjmB57dv38iqVFfdzUn+xJjWxvJi4UAyfQb4CByCv4Qf/wBrDt7kGPUOAcZhb/5iqvhCBgOcH8hGMweBtHVfaf8A0qJ/mZR1WDem5gAX+F+W+x+Yxz/iXAcxlW01qLpOxIs0dCJB9Dzx9ADOavj58uUQPqSYxNm6K1V01VR6ZuVZQRA6A+W+LvEq0BZH5PmoEqVI3BMgd9h05fXBAoVXbkurobkTvOwty7Y7LxD/AE2yTtK+8pEtJCPby8QMDfaMZQ/03oKbVKkdPD94xKWOfgeM4+TkVTh2gRYtAgx0BkdzviOkWFQf0xcx5fl9sdlf2QyqaZpydRBZiWMiIMHwkGQY09sKPbD2Uq0aa1BWFSipAZPc0U0nk2qmgIHLfmMZYJeWZ5V4Kdwnh6mqWNwsEH579hE4u9DilBPCXG9ismJ6wOWKs+UpIi+7JUlfHNhv8IjcRF741FVUH2i5PYDF8a4KiUnydnUuGO7oHpGlUHYwR54Py+aFSaVWmA39JAIYeuOZcCz9ZG94sIf6Zkkd+Xpfzx0jK5lM3TDodNReXNT+YPXD9iAjeyeV16vdAHsTA8gbDBlDhNJVKhdzNoExtMRaeWGGUre8W4hhZh0OJ9M4TghuTKP7UcRzmTraqRFVXBKU3bSpiNSaoMHmD0PY4RcWoUeIKzUaRoZtQWCQR72LkAEDx+Qv1O46B7U8IOZoaUIFRWD0yf6l5HswJWf7sc6HFFWrSUTrMlTaV0ib/UYDimqMpVs5znAdRKiNRgjmGG8jl+uCMmLT227m3rviwe31BffrV8I96utlHMyVcgd2EnzxX6DQIWWHQjbpfbHFLWjqW1ZBxCwYz4WWI7yItyM4VZyhpqEDY3G+xw5zyeDn8aAnYzrHI35xtgHj+Xeqq6bsvoSv/f3OGj4RTHk9ttgVWsijxMPLf7Yg4DmDDBbEmZk2B6fI4F/8bWMrpC9ZI2HaZPpgjI5XfSRa0jt/mcdUIpdEfUZ5ZHtUXHhHEilRSDte/YR+mDuIe05JAmWNgOU+ewxVsrknJuGM9AdvzwwXIQCuiqOUGmYvAAhoFydpws8alK2Thl4xpBtDMk1gWmdExOrckEwOnPzxYKVSmykkEzyJiPOIxVE4dIDFHUo2kOHI3EjYkgm8fK+CFr1KdQypIiVJ8V4ESDy33/6j6jGqTRTFNsdZpljwqAfOfocK61YrZbAja5jfb9+mD63E1rU9IptTbnPw87g8vphTxSqy0mcCCIgwN526XxzRXgq2Q183qsbd7xb99MBVqWqSWUKB8QDczztudpvgKpxEkeJRvzBH23GDMrnaenSxUg8pm0WBB8uWLqLRJsByuWQgiQf/AFvfy8ufbBrqPcBNEaSbxBn+mdvT1wspUW8ZU6F5CeZi0DlpnlgnLVW0tTYG9wZ/EO28kE4oyMmD001aRYT32F4nz6YJpXGoAEL8NwbczO0nESiGB2B/Lnz+pxPUamv9RboFH0BPn9cD9gMGNJzf7ycZjT+KbkrRytyxmGNa+jv9DPSmubgL+YP1XDqlnBIXpSH/AOE4oWVzoUsOWzDpsf0Pzw0TiF0abRpPy0n6QcdQpaznPEPL9cEU87ir5bO/FJuAD8rEfWfTBNLPDGCWeqVdTPQn7YxHBpEMA0AhgRIMWPmDGFVDNjS8HdI+/wCuGjUf5YqJZtIPY2uCPU4wGVD2k9nVIatlVEbVaJECQPiUfhPbY4qWWoUyNQEjvunbt546nxOaTiqolSIdf32xTvafhApzm6F0iWAv4eYI7YwBAylTvHf/ABz8sMuEcb9w3vf6fiWfiXACVFMAXVrqfuPMYB4hSIVh/aY72wDM6Xwf2mSvX0qpUkXBjl3/AMYsgY+mOIex/Gkp56mWJKuCIVSSisLOxmy/W+Op572lUeCgDUb+3b54DCh89OeZH76HHG+NZH3XEKgtaSv/APoZI+er5jF4q083UpsXrGmCNlt9f0xzClky71NVRiCSA2oye83t++eNZmbDJVa4cmm6MjSms0oYOSWA0AQNjLX88QVOBVEDO5QL01EyTaCAP84so0hAVaAb7TPnPXATZb3jKqtqAMm5sO8/LEZQjJ2xlkaVCFOAPUAXWAZBBAOysDvIJJjkPtgTiXC6tMwyiDaRJB6ev188W/ieUamVent0xHncxcPGpGgOnQjAljTWgrK09lGy2WMwTblJmDtb9MG8DycqdLkeI2IB+Fm0n0mb88O+LcGiKlGWVthznp3E2nAXDMm6eBj4gLjvzwsXKI0qkNsrw7XqqEqzyPFBmAQ0A6oiYwwzHC9RFSFPL4ZP3vvMeuNeDEeEH4jv0vP+MGZppDCQAt79vscK5yvsXhGqOf8AtflmpPRUOdJ1SDIuukTAiN49BhpkahSmjT4WkwRvG4kQBfnzBGBvbfK1HajUQAMoJA7GLRgPLZiswisUEbAf9YE5coUWxqhg/EmIEifrEdpg+eK7xriMoUvbYnTyjpvttierV0+IR6bHuQcIOIVSTfae23z++BjgrDJmyWAYtvzBg4ygRf4R3Ikx6m2JqKAossIvv8vTHqZDmCsSLziti0E5hwqDTFyIvzUAkztNwJ88DtW5RcdBOom/p4fpqxJnacIi2+LvMkG0ekTgXJ1dUKSBJ3iSJ3IH4mPnyjbASEa2GUswPE1RZ5SBBHblPr+WJsnltThlIJNyPh0jkoE3J3sb3wvrV7CwAEQovePiP9xPyxLlMwAp0sNR+IH4SOnl/g2wKFDn4dUk3UX2tjMRmq5uKix/cAT6kqZ/e22MxtgOl57LD3mpLEg/QiPvgZahQkEeA9Pwnt2/6wb/ABtPUJgDYc4nr0xvmqPMX/PHdSfQnQKmaKkfQ8iP+sEU873wGyWI3HTp+/rgZlIwrVDIdjiDDY4sWQ9pCqBSAwi/b5Ej7YolNycG1EpsbPoblqjSfJlt88Yx0r/ydOoOoYYXZCoKbtSfxUalhPInl64pdOvWom8kddxhvT4r7wdD07jmOmAZle4zkP4asaU+BjKN0PL0Ise+As83vaTDZvqCMMfbXMaqRZtwPr/nFSpZ3WqstQAmzdiB064Ior4LnXpmpQ0a2J8ICxqHRm5Io5fs9O4Dx33VOnTNMMyqAzAxJ6gRYAY5Vxt3DqaZIabNzJ64unAs4AdLka2G8RMbx08sBmZZeL+0DOp1MVQDYWwi4WFLMv8AUARO211HIgGTbAHGfG2hTGo3v+WGaUVBhRbSBz5c+x74VgGiZEML/v0wdl8siiFEd+vngDK57SAtQx/Sx/F26avv9j2rW8I9TGJmF+crnWV5Yly2R1XbbpiGkFDlnZZOGNPMKbBhMTvyxjEObVRTgiF2Mcpt+eKzWoaIn8QBDMpEzv5X5HFnzWYWO33/AMYR8b4khTTYtII8/wDrAe0NF7C6FTbwqscx/wB4kzKiPOPuMJspmcOC38uerAfc/liDKij2lce8Rf7N/MkflhBmKogEAkcuXnzEYM9quKLTzKgrqX3aqwkibs02g89trYxMpReHXVBFvF+uJvTtlY9CfieYVnBpJA5JeZM3Gkg2O0k7egrXFVIJ1fFzkgz54tPG8uUupWbw5O3QE8m+mKlWpAJqZlZm7mx+f3x0YmLI94dWsUjVzHY/sYNZW02T01D6jfAnCKUloEmNrW7/AL64sFPIAiVWexN/lbGm0maK0JdTbaWnymCDvYYj909OAF+IchcidhNwZHLl54a5jLOp1NSdRbadj0tG2B8zRcAVJWASF8RJB72+mCpIDQv0kmDAOxDRPYBT2EYIrCmpUMjaSLn8Q8vwmOkXxJnKas2ouDqEgcwwAkX8ieePatRKqrNnFmgCG6NB2PWPzwwr+jVeEVmvTZXQ3DBlE+hMg9R1nHmI9RFtKf8A2/8A2xmNYOJYl/3SO/8A+IxcPZKoWo+Ik+ZnGYzC+l7/AMFM4ZU+NfPA+ZHiOPMZjsZzoipGDIwW48a91v38+uMxmF8BCOAG7r+EcuXyxsohzFr4zGYAGLPa3ZfXFBoWNUDaB98ZjMEBIpmtTn+rD2v/ALtL/wBx98eYzAkYhJnNuDt09MPMu593TMmY/M4zGYD6QA6pek838B37C31wV7OsSgkk2GMxmEZhpm6S6D4R8hivZhiM2qAwmj4Rty5bY8xmAjeQjjJhbdMVKv8AEnkx9ZS/1xmMwPAy7GeR3w+P+0v/ALfkcZjMQZU5/wD6gf7wPl9sTcAP8o+eMxmBk/SUiF5kSsG8i+KfmKY905gTq3juMZjMHEaQuoOQ0gkHth9wyqxcksT4upx5jMPMES00r0r9cJs2ZpuDcTsf+WMxmOePY7Ac9/tRyhbfLCVT418/zxmMx0x6IP8AUGMb4zGYzDID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5" name="Picture 9" descr="\\fs-smb-017.ad.naturalis.nl\homedir\Yuri.Matteman\downlo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9033" y="4801408"/>
            <a:ext cx="2745656" cy="205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479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19" name="Picture 6" descr="https://science.naturalis.nl/media/cache/b1/bd/b1bde0210fe1f1dd7dabaa50fd071d38.jpg"/>
          <p:cNvPicPr>
            <a:picLocks noChangeAspect="1" noChangeArrowheads="1"/>
          </p:cNvPicPr>
          <p:nvPr/>
        </p:nvPicPr>
        <p:blipFill rotWithShape="1">
          <a:blip r:embed="rId3">
            <a:extLst>
              <a:ext uri="{28A0092B-C50C-407E-A947-70E740481C1C}">
                <a14:useLocalDpi xmlns:a14="http://schemas.microsoft.com/office/drawing/2010/main" val="0"/>
              </a:ext>
            </a:extLst>
          </a:blip>
          <a:srcRect l="7374" r="14500"/>
          <a:stretch/>
        </p:blipFill>
        <p:spPr bwMode="auto">
          <a:xfrm>
            <a:off x="5837175" y="877391"/>
            <a:ext cx="556558" cy="4766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ep 1"/>
          <p:cNvGrpSpPr/>
          <p:nvPr/>
        </p:nvGrpSpPr>
        <p:grpSpPr>
          <a:xfrm>
            <a:off x="6397783" y="869341"/>
            <a:ext cx="2494697" cy="611878"/>
            <a:chOff x="6397783" y="869341"/>
            <a:chExt cx="2494697" cy="611878"/>
          </a:xfrm>
        </p:grpSpPr>
        <p:pic>
          <p:nvPicPr>
            <p:cNvPr id="15366" name="Picture 6" descr="http://blog.ncbnaturalis.nl/wp-content/uploads/2010/08/NicoleDeVoog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727" y="869341"/>
              <a:ext cx="458909" cy="6118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science.naturalis.nl/media/cache/95/f4/95f48c8a8114c420229740f6b9faec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9995" y="869341"/>
              <a:ext cx="629161" cy="47187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naturalis.nl/media/library/2011/06/Lars_van_den_Hoek_Ostende.jpg"/>
            <p:cNvPicPr>
              <a:picLocks noChangeAspect="1" noChangeArrowheads="1"/>
            </p:cNvPicPr>
            <p:nvPr/>
          </p:nvPicPr>
          <p:blipFill rotWithShape="1">
            <a:blip r:embed="rId6">
              <a:extLst>
                <a:ext uri="{28A0092B-C50C-407E-A947-70E740481C1C}">
                  <a14:useLocalDpi xmlns:a14="http://schemas.microsoft.com/office/drawing/2010/main" val="0"/>
                </a:ext>
              </a:extLst>
            </a:blip>
            <a:srcRect l="18943"/>
            <a:stretch/>
          </p:blipFill>
          <p:spPr bwMode="auto">
            <a:xfrm>
              <a:off x="8330065" y="869341"/>
              <a:ext cx="562415" cy="4747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s://0.academia-photos.com/2632972/896978/11011300/s200_anneke.madern.jpg"/>
            <p:cNvPicPr>
              <a:picLocks noChangeAspect="1" noChangeArrowheads="1"/>
            </p:cNvPicPr>
            <p:nvPr/>
          </p:nvPicPr>
          <p:blipFill rotWithShape="1">
            <a:blip r:embed="rId7">
              <a:extLst>
                <a:ext uri="{28A0092B-C50C-407E-A947-70E740481C1C}">
                  <a14:useLocalDpi xmlns:a14="http://schemas.microsoft.com/office/drawing/2010/main" val="0"/>
                </a:ext>
              </a:extLst>
            </a:blip>
            <a:srcRect l="5592" t="15292" r="8423"/>
            <a:stretch/>
          </p:blipFill>
          <p:spPr bwMode="auto">
            <a:xfrm>
              <a:off x="6397783" y="877391"/>
              <a:ext cx="483111" cy="4759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elinea.nl/files/images/wide/img_5393dfe2d01713.42089814.jpg"/>
            <p:cNvPicPr>
              <a:picLocks noChangeAspect="1" noChangeArrowheads="1"/>
            </p:cNvPicPr>
            <p:nvPr/>
          </p:nvPicPr>
          <p:blipFill rotWithShape="1">
            <a:blip r:embed="rId8">
              <a:extLst>
                <a:ext uri="{28A0092B-C50C-407E-A947-70E740481C1C}">
                  <a14:useLocalDpi xmlns:a14="http://schemas.microsoft.com/office/drawing/2010/main" val="0"/>
                </a:ext>
              </a:extLst>
            </a:blip>
            <a:srcRect l="26085" r="11244"/>
            <a:stretch/>
          </p:blipFill>
          <p:spPr bwMode="auto">
            <a:xfrm>
              <a:off x="6878347" y="869341"/>
              <a:ext cx="453430" cy="483996"/>
            </a:xfrm>
            <a:prstGeom prst="rect">
              <a:avLst/>
            </a:prstGeom>
            <a:noFill/>
            <a:extLst>
              <a:ext uri="{909E8E84-426E-40DD-AFC4-6F175D3DCCD1}">
                <a14:hiddenFill xmlns:a14="http://schemas.microsoft.com/office/drawing/2010/main">
                  <a:solidFill>
                    <a:srgbClr val="FFFFFF"/>
                  </a:solidFill>
                </a14:hiddenFill>
              </a:ext>
            </a:extLst>
          </p:spPr>
        </p:pic>
      </p:grpSp>
      <p:pic>
        <p:nvPicPr>
          <p:cNvPr id="15370" name="Picture 10" descr="https://0.academia-photos.com/2632972/896978/11011300/s200_anneke.madern.jpg"/>
          <p:cNvPicPr>
            <a:picLocks noChangeAspect="1" noChangeArrowheads="1"/>
          </p:cNvPicPr>
          <p:nvPr/>
        </p:nvPicPr>
        <p:blipFill rotWithShape="1">
          <a:blip r:embed="rId7">
            <a:extLst>
              <a:ext uri="{28A0092B-C50C-407E-A947-70E740481C1C}">
                <a14:useLocalDpi xmlns:a14="http://schemas.microsoft.com/office/drawing/2010/main" val="0"/>
              </a:ext>
            </a:extLst>
          </a:blip>
          <a:srcRect l="5592" t="15292" r="8423"/>
          <a:stretch/>
        </p:blipFill>
        <p:spPr bwMode="auto">
          <a:xfrm>
            <a:off x="6393733" y="877391"/>
            <a:ext cx="483111" cy="47594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www.elinea.nl/files/images/wide/img_5393dfe2d01713.42089814.jpg"/>
          <p:cNvPicPr>
            <a:picLocks noChangeAspect="1" noChangeArrowheads="1"/>
          </p:cNvPicPr>
          <p:nvPr/>
        </p:nvPicPr>
        <p:blipFill rotWithShape="1">
          <a:blip r:embed="rId8">
            <a:extLst>
              <a:ext uri="{28A0092B-C50C-407E-A947-70E740481C1C}">
                <a14:useLocalDpi xmlns:a14="http://schemas.microsoft.com/office/drawing/2010/main" val="0"/>
              </a:ext>
            </a:extLst>
          </a:blip>
          <a:srcRect l="26085" r="11244"/>
          <a:stretch/>
        </p:blipFill>
        <p:spPr bwMode="auto">
          <a:xfrm>
            <a:off x="6874297" y="869341"/>
            <a:ext cx="453430" cy="483996"/>
          </a:xfrm>
          <a:prstGeom prst="rect">
            <a:avLst/>
          </a:prstGeom>
          <a:noFill/>
          <a:extLst>
            <a:ext uri="{909E8E84-426E-40DD-AFC4-6F175D3DCCD1}">
              <a14:hiddenFill xmlns:a14="http://schemas.microsoft.com/office/drawing/2010/main">
                <a:solidFill>
                  <a:srgbClr val="FFFFFF"/>
                </a:solidFill>
              </a14:hiddenFill>
            </a:ext>
          </a:extLst>
        </p:spPr>
      </p:pic>
      <p:sp>
        <p:nvSpPr>
          <p:cNvPr id="460" name="Shape 460"/>
          <p:cNvSpPr txBox="1"/>
          <p:nvPr/>
        </p:nvSpPr>
        <p:spPr>
          <a:xfrm>
            <a:off x="295521" y="261363"/>
            <a:ext cx="5068567"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smtClean="0"/>
              <a:t>Content </a:t>
            </a:r>
            <a:r>
              <a:rPr lang="nl-NL" sz="3600" b="1" dirty="0" err="1" smtClean="0"/>
              <a:t>development</a:t>
            </a:r>
            <a:endParaRPr lang="en-US" sz="3600" b="1" dirty="0"/>
          </a:p>
        </p:txBody>
      </p:sp>
      <p:sp>
        <p:nvSpPr>
          <p:cNvPr id="461" name="Shape 461"/>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62" name="Shape 462"/>
          <p:cNvSpPr txBox="1"/>
          <p:nvPr/>
        </p:nvSpPr>
        <p:spPr>
          <a:xfrm>
            <a:off x="325950" y="1129150"/>
            <a:ext cx="8752800" cy="4834800"/>
          </a:xfrm>
          <a:prstGeom prst="rect">
            <a:avLst/>
          </a:prstGeom>
          <a:noFill/>
          <a:ln>
            <a:noFill/>
          </a:ln>
        </p:spPr>
        <p:txBody>
          <a:bodyPr lIns="91425" tIns="91425" rIns="91425" bIns="91425" anchor="t" anchorCtr="0">
            <a:noAutofit/>
          </a:bodyPr>
          <a:lstStyle/>
          <a:p>
            <a:pPr marL="76200">
              <a:lnSpc>
                <a:spcPct val="140000"/>
              </a:lnSpc>
              <a:buClr>
                <a:schemeClr val="dk1"/>
              </a:buClr>
              <a:buSzPct val="100000"/>
            </a:pPr>
            <a:endParaRPr lang="nl-NL" sz="2400" dirty="0" smtClean="0">
              <a:solidFill>
                <a:schemeClr val="dk1"/>
              </a:solidFill>
            </a:endParaRPr>
          </a:p>
        </p:txBody>
      </p:sp>
      <p:pic>
        <p:nvPicPr>
          <p:cNvPr id="9" name="Shape 84"/>
          <p:cNvPicPr preferRelativeResize="0"/>
          <p:nvPr/>
        </p:nvPicPr>
        <p:blipFill rotWithShape="1">
          <a:blip r:embed="rId9">
            <a:alphaModFix/>
          </a:blip>
          <a:srcRect/>
          <a:stretch/>
        </p:blipFill>
        <p:spPr>
          <a:xfrm>
            <a:off x="176400" y="5771583"/>
            <a:ext cx="307200" cy="702000"/>
          </a:xfrm>
          <a:prstGeom prst="rect">
            <a:avLst/>
          </a:prstGeom>
          <a:noFill/>
          <a:ln>
            <a:noFill/>
          </a:ln>
        </p:spPr>
      </p:pic>
      <p:pic>
        <p:nvPicPr>
          <p:cNvPr id="6" name="Shape 475"/>
          <p:cNvPicPr preferRelativeResize="0"/>
          <p:nvPr/>
        </p:nvPicPr>
        <p:blipFill>
          <a:blip r:embed="rId10">
            <a:alphaModFix/>
          </a:blip>
          <a:stretch>
            <a:fillRect/>
          </a:stretch>
        </p:blipFill>
        <p:spPr>
          <a:xfrm>
            <a:off x="4598263" y="1341213"/>
            <a:ext cx="4294217" cy="3049794"/>
          </a:xfrm>
          <a:prstGeom prst="rect">
            <a:avLst/>
          </a:prstGeom>
          <a:noFill/>
          <a:ln>
            <a:noFill/>
          </a:ln>
        </p:spPr>
      </p:pic>
      <p:pic>
        <p:nvPicPr>
          <p:cNvPr id="7" name="Shape 477"/>
          <p:cNvPicPr preferRelativeResize="0"/>
          <p:nvPr/>
        </p:nvPicPr>
        <p:blipFill>
          <a:blip r:embed="rId11">
            <a:alphaModFix/>
          </a:blip>
          <a:stretch>
            <a:fillRect/>
          </a:stretch>
        </p:blipFill>
        <p:spPr>
          <a:xfrm>
            <a:off x="179512" y="4160774"/>
            <a:ext cx="4418751" cy="2724610"/>
          </a:xfrm>
          <a:prstGeom prst="rect">
            <a:avLst/>
          </a:prstGeom>
          <a:noFill/>
          <a:ln>
            <a:noFill/>
          </a:ln>
        </p:spPr>
      </p:pic>
      <p:pic>
        <p:nvPicPr>
          <p:cNvPr id="8"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21387" t="14531" r="21218" b="14143"/>
          <a:stretch/>
        </p:blipFill>
        <p:spPr bwMode="auto">
          <a:xfrm>
            <a:off x="179511" y="1341213"/>
            <a:ext cx="4418751" cy="281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Dino Dag-008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98263" y="4160774"/>
            <a:ext cx="4294217" cy="2861022"/>
          </a:xfrm>
          <a:prstGeom prst="rect">
            <a:avLst/>
          </a:prstGeom>
          <a:noFill/>
          <a:extLst>
            <a:ext uri="{909E8E84-426E-40DD-AFC4-6F175D3DCCD1}">
              <a14:hiddenFill xmlns:a14="http://schemas.microsoft.com/office/drawing/2010/main">
                <a:solidFill>
                  <a:srgbClr val="FFFFFF"/>
                </a:solidFill>
              </a14:hiddenFill>
            </a:ext>
          </a:extLst>
        </p:spPr>
      </p:pic>
      <p:sp>
        <p:nvSpPr>
          <p:cNvPr id="17" name="Shape 462"/>
          <p:cNvSpPr txBox="1"/>
          <p:nvPr/>
        </p:nvSpPr>
        <p:spPr>
          <a:xfrm>
            <a:off x="330000" y="1129150"/>
            <a:ext cx="8752800" cy="4834800"/>
          </a:xfrm>
          <a:prstGeom prst="rect">
            <a:avLst/>
          </a:prstGeom>
          <a:noFill/>
          <a:ln>
            <a:noFill/>
          </a:ln>
        </p:spPr>
        <p:txBody>
          <a:bodyPr lIns="91425" tIns="91425" rIns="91425" bIns="91425" anchor="t" anchorCtr="0">
            <a:noAutofit/>
          </a:bodyPr>
          <a:lstStyle/>
          <a:p>
            <a:pPr marL="76200">
              <a:lnSpc>
                <a:spcPct val="140000"/>
              </a:lnSpc>
              <a:buClr>
                <a:schemeClr val="dk1"/>
              </a:buClr>
              <a:buSzPct val="100000"/>
            </a:pPr>
            <a:endParaRPr lang="nl-NL" sz="2400" dirty="0" smtClean="0">
              <a:solidFill>
                <a:schemeClr val="dk1"/>
              </a:solidFill>
            </a:endParaRPr>
          </a:p>
        </p:txBody>
      </p:sp>
    </p:spTree>
    <p:extLst>
      <p:ext uri="{BB962C8B-B14F-4D97-AF65-F5344CB8AC3E}">
        <p14:creationId xmlns:p14="http://schemas.microsoft.com/office/powerpoint/2010/main" val="739982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err="1" smtClean="0"/>
              <a:t>LiveScience</a:t>
            </a:r>
            <a:endParaRPr lang="en-US" sz="3600" b="1" dirty="0"/>
          </a:p>
        </p:txBody>
      </p:sp>
      <p:sp>
        <p:nvSpPr>
          <p:cNvPr id="461" name="Shape 461"/>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62" name="Shape 462"/>
          <p:cNvSpPr txBox="1"/>
          <p:nvPr/>
        </p:nvSpPr>
        <p:spPr>
          <a:xfrm>
            <a:off x="325950" y="1129150"/>
            <a:ext cx="8752800" cy="4834800"/>
          </a:xfrm>
          <a:prstGeom prst="rect">
            <a:avLst/>
          </a:prstGeom>
          <a:noFill/>
          <a:ln>
            <a:noFill/>
          </a:ln>
        </p:spPr>
        <p:txBody>
          <a:bodyPr lIns="91425" tIns="91425" rIns="91425" bIns="91425" anchor="t" anchorCtr="0">
            <a:noAutofit/>
          </a:bodyPr>
          <a:lstStyle/>
          <a:p>
            <a:pPr marL="419100" indent="-342900">
              <a:lnSpc>
                <a:spcPct val="140000"/>
              </a:lnSpc>
              <a:buClr>
                <a:schemeClr val="dk1"/>
              </a:buClr>
              <a:buSzPct val="100000"/>
              <a:buFont typeface="Arial" panose="020B0604020202020204" pitchFamily="34" charset="0"/>
              <a:buChar char="•"/>
            </a:pPr>
            <a:endParaRPr lang="nl-NL" sz="2400" dirty="0" smtClean="0">
              <a:solidFill>
                <a:schemeClr val="dk1"/>
              </a:solidFill>
            </a:endParaRPr>
          </a:p>
        </p:txBody>
      </p:sp>
      <p:pic>
        <p:nvPicPr>
          <p:cNvPr id="9" name="Shape 84"/>
          <p:cNvPicPr preferRelativeResize="0"/>
          <p:nvPr/>
        </p:nvPicPr>
        <p:blipFill rotWithShape="1">
          <a:blip r:embed="rId3">
            <a:alphaModFix/>
          </a:blip>
          <a:srcRect/>
          <a:stretch/>
        </p:blipFill>
        <p:spPr>
          <a:xfrm>
            <a:off x="176400" y="5771583"/>
            <a:ext cx="307200" cy="702000"/>
          </a:xfrm>
          <a:prstGeom prst="rect">
            <a:avLst/>
          </a:prstGeom>
          <a:noFill/>
          <a:ln>
            <a:noFill/>
          </a:ln>
        </p:spPr>
      </p:pic>
      <p:pic>
        <p:nvPicPr>
          <p:cNvPr id="6146" name="Picture 2" descr="http://www.naturalis.nl/media/scaled_images/page_leadimages/library/2012/07/lead_preparatie_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643" y="4336252"/>
            <a:ext cx="4477863" cy="29962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naturalis.nl/media/scaled_images/page_leadimages/library/2013/04/Sciencetalk_Nicole_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643" y="986247"/>
            <a:ext cx="4466672" cy="3350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naturalis.nl/media/cache/cc/26/cc2622412ba3178f8e8a080c5571d3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20" y="3999047"/>
            <a:ext cx="4412089" cy="330906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kidseropuit.nl/wp-content/uploads/2015/02/Naturalis-triceratops-reconstructie-live.jpg"/>
          <p:cNvPicPr>
            <a:picLocks noChangeAspect="1" noChangeArrowheads="1"/>
          </p:cNvPicPr>
          <p:nvPr/>
        </p:nvPicPr>
        <p:blipFill rotWithShape="1">
          <a:blip r:embed="rId7">
            <a:extLst>
              <a:ext uri="{28A0092B-C50C-407E-A947-70E740481C1C}">
                <a14:useLocalDpi xmlns:a14="http://schemas.microsoft.com/office/drawing/2010/main" val="0"/>
              </a:ext>
            </a:extLst>
          </a:blip>
          <a:srcRect l="25990"/>
          <a:stretch/>
        </p:blipFill>
        <p:spPr bwMode="auto">
          <a:xfrm>
            <a:off x="171920" y="986246"/>
            <a:ext cx="4400080" cy="335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319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a:p>
        </p:txBody>
      </p:sp>
      <p:sp>
        <p:nvSpPr>
          <p:cNvPr id="3" name="Ondertitel 2"/>
          <p:cNvSpPr>
            <a:spLocks noGrp="1"/>
          </p:cNvSpPr>
          <p:nvPr>
            <p:ph type="subTitle" idx="1"/>
          </p:nvPr>
        </p:nvSpPr>
        <p:spPr/>
        <p:txBody>
          <a:bodyPr/>
          <a:lstStyle/>
          <a:p>
            <a:endParaRPr lang="en-US"/>
          </a:p>
        </p:txBody>
      </p:sp>
      <p:sp>
        <p:nvSpPr>
          <p:cNvPr id="4" name="Tijdelijke aanduiding voor tekst 3"/>
          <p:cNvSpPr>
            <a:spLocks noGrp="1"/>
          </p:cNvSpPr>
          <p:nvPr>
            <p:ph type="body" idx="2"/>
          </p:nvPr>
        </p:nvSpPr>
        <p:spPr/>
        <p:txBody>
          <a:bodyPr/>
          <a:lstStyle/>
          <a:p>
            <a:endParaRPr lang="en-US"/>
          </a:p>
        </p:txBody>
      </p:sp>
      <p:sp>
        <p:nvSpPr>
          <p:cNvPr id="5" name="Tijdelijke aanduiding voor dianummer 4"/>
          <p:cNvSpPr>
            <a:spLocks noGrp="1"/>
          </p:cNvSpPr>
          <p:nvPr>
            <p:ph type="sldNum" idx="12"/>
          </p:nvPr>
        </p:nvSpPr>
        <p:spPr/>
        <p:txBody>
          <a:bodyPr/>
          <a:lstStyle/>
          <a:p>
            <a:pPr marL="0" marR="0" lvl="0" indent="0" algn="l" rtl="0">
              <a:spcBef>
                <a:spcPts val="0"/>
              </a:spcBef>
              <a:buSzPct val="25000"/>
              <a:buNone/>
            </a:pPr>
            <a:fld id="{00000000-1234-1234-1234-123412341234}" type="slidenum">
              <a:rPr lang="en-US" sz="1050" b="0" i="0" u="none" strike="noStrike" cap="none" smtClean="0">
                <a:solidFill>
                  <a:schemeClr val="dk2"/>
                </a:solidFill>
                <a:latin typeface="Arial"/>
                <a:ea typeface="Arial"/>
                <a:cs typeface="Arial"/>
                <a:sym typeface="Arial"/>
              </a:rPr>
              <a:t>8</a:t>
            </a:fld>
            <a:endParaRPr lang="en-US" sz="1050" b="0" i="0" u="none" strike="noStrike" cap="none">
              <a:solidFill>
                <a:schemeClr val="dk2"/>
              </a:solidFill>
              <a:latin typeface="Arial"/>
              <a:ea typeface="Arial"/>
              <a:cs typeface="Arial"/>
              <a:sym typeface="Aria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449" cy="687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460"/>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nl-NL" sz="3600" b="1" dirty="0" err="1" smtClean="0"/>
              <a:t>LiveScience</a:t>
            </a:r>
            <a:endParaRPr lang="en-US" sz="3600" b="1" dirty="0"/>
          </a:p>
        </p:txBody>
      </p:sp>
    </p:spTree>
    <p:extLst>
      <p:ext uri="{BB962C8B-B14F-4D97-AF65-F5344CB8AC3E}">
        <p14:creationId xmlns:p14="http://schemas.microsoft.com/office/powerpoint/2010/main" val="2085302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p:nvPr/>
        </p:nvSpPr>
        <p:spPr>
          <a:xfrm>
            <a:off x="325943" y="261363"/>
            <a:ext cx="7200000" cy="9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2"/>
              </a:buClr>
              <a:buSzPct val="25000"/>
              <a:buFont typeface="Arial"/>
              <a:buNone/>
            </a:pPr>
            <a:r>
              <a:rPr lang="en-US" sz="3600" b="1" dirty="0" smtClean="0"/>
              <a:t>Online lessons</a:t>
            </a:r>
            <a:endParaRPr lang="en-US" sz="3600" b="1" dirty="0"/>
          </a:p>
        </p:txBody>
      </p:sp>
      <p:sp>
        <p:nvSpPr>
          <p:cNvPr id="484" name="Shape 484"/>
          <p:cNvSpPr/>
          <p:nvPr/>
        </p:nvSpPr>
        <p:spPr>
          <a:xfrm>
            <a:off x="7164288" y="6381328"/>
            <a:ext cx="936000" cy="2160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85" name="Shape 485"/>
          <p:cNvSpPr txBox="1"/>
          <p:nvPr/>
        </p:nvSpPr>
        <p:spPr>
          <a:xfrm>
            <a:off x="325950" y="1129150"/>
            <a:ext cx="8752800" cy="4834800"/>
          </a:xfrm>
          <a:prstGeom prst="rect">
            <a:avLst/>
          </a:prstGeom>
          <a:noFill/>
          <a:ln>
            <a:noFill/>
          </a:ln>
        </p:spPr>
        <p:txBody>
          <a:bodyPr lIns="91425" tIns="91425" rIns="91425" bIns="91425" anchor="t" anchorCtr="0">
            <a:noAutofit/>
          </a:bodyPr>
          <a:lstStyle/>
          <a:p>
            <a:pPr lvl="0" rtl="0">
              <a:lnSpc>
                <a:spcPct val="140000"/>
              </a:lnSpc>
              <a:spcBef>
                <a:spcPts val="0"/>
              </a:spcBef>
              <a:buNone/>
            </a:pPr>
            <a:endParaRPr sz="2000" b="1">
              <a:solidFill>
                <a:schemeClr val="dk1"/>
              </a:solidFill>
            </a:endParaRPr>
          </a:p>
        </p:txBody>
      </p:sp>
      <p:pic>
        <p:nvPicPr>
          <p:cNvPr id="486" name="Shape 486"/>
          <p:cNvPicPr preferRelativeResize="0"/>
          <p:nvPr/>
        </p:nvPicPr>
        <p:blipFill>
          <a:blip r:embed="rId3">
            <a:alphaModFix/>
          </a:blip>
          <a:stretch>
            <a:fillRect/>
          </a:stretch>
        </p:blipFill>
        <p:spPr>
          <a:xfrm>
            <a:off x="0" y="1129159"/>
            <a:ext cx="9143999" cy="6092831"/>
          </a:xfrm>
          <a:prstGeom prst="rect">
            <a:avLst/>
          </a:prstGeom>
          <a:noFill/>
          <a:ln>
            <a:noFill/>
          </a:ln>
        </p:spPr>
      </p:pic>
      <p:pic>
        <p:nvPicPr>
          <p:cNvPr id="3076" name="Picture 4" descr="http://www.naturalis.nl/media/cache/d0/fe/d0fe7c31e891b1f2f611b1af0a172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913" y="1129150"/>
            <a:ext cx="2226086" cy="212220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613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Naturalis corporate">
  <a:themeElements>
    <a:clrScheme name="Naturalis">
      <a:dk1>
        <a:srgbClr val="000000"/>
      </a:dk1>
      <a:lt1>
        <a:srgbClr val="FFFFFF"/>
      </a:lt1>
      <a:dk2>
        <a:srgbClr val="E3004A"/>
      </a:dk2>
      <a:lt2>
        <a:srgbClr val="B2B1A8"/>
      </a:lt2>
      <a:accent1>
        <a:srgbClr val="3E2782"/>
      </a:accent1>
      <a:accent2>
        <a:srgbClr val="F29400"/>
      </a:accent2>
      <a:accent3>
        <a:srgbClr val="009EE0"/>
      </a:accent3>
      <a:accent4>
        <a:srgbClr val="542E08"/>
      </a:accent4>
      <a:accent5>
        <a:srgbClr val="FFED00"/>
      </a:accent5>
      <a:accent6>
        <a:srgbClr val="009932"/>
      </a:accent6>
      <a:hlink>
        <a:srgbClr val="3E278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aturalis corporate">
  <a:themeElements>
    <a:clrScheme name="Naturalis">
      <a:dk1>
        <a:srgbClr val="000000"/>
      </a:dk1>
      <a:lt1>
        <a:srgbClr val="FFFFFF"/>
      </a:lt1>
      <a:dk2>
        <a:srgbClr val="E3004A"/>
      </a:dk2>
      <a:lt2>
        <a:srgbClr val="B2B1A8"/>
      </a:lt2>
      <a:accent1>
        <a:srgbClr val="3E2782"/>
      </a:accent1>
      <a:accent2>
        <a:srgbClr val="F29400"/>
      </a:accent2>
      <a:accent3>
        <a:srgbClr val="009EE0"/>
      </a:accent3>
      <a:accent4>
        <a:srgbClr val="542E08"/>
      </a:accent4>
      <a:accent5>
        <a:srgbClr val="FFED00"/>
      </a:accent5>
      <a:accent6>
        <a:srgbClr val="009932"/>
      </a:accent6>
      <a:hlink>
        <a:srgbClr val="3E278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21806</TotalTime>
  <Words>476</Words>
  <Application>Microsoft Office PowerPoint</Application>
  <PresentationFormat>Diavoorstelling (4:3)</PresentationFormat>
  <Paragraphs>95</Paragraphs>
  <Slides>18</Slides>
  <Notes>16</Notes>
  <HiddenSlides>0</HiddenSlides>
  <MMClips>0</MMClips>
  <ScaleCrop>false</ScaleCrop>
  <HeadingPairs>
    <vt:vector size="4" baseType="variant">
      <vt:variant>
        <vt:lpstr>Thema</vt:lpstr>
      </vt:variant>
      <vt:variant>
        <vt:i4>3</vt:i4>
      </vt:variant>
      <vt:variant>
        <vt:lpstr>Diatitels</vt:lpstr>
      </vt:variant>
      <vt:variant>
        <vt:i4>18</vt:i4>
      </vt:variant>
    </vt:vector>
  </HeadingPairs>
  <TitlesOfParts>
    <vt:vector size="21" baseType="lpstr">
      <vt:lpstr>Naturalis corporate</vt:lpstr>
      <vt:lpstr>simple-light-2</vt:lpstr>
      <vt:lpstr>Naturalis corporate</vt:lpstr>
      <vt:lpstr>Re-thinking collaboration with scientists  Yuri Matteman, 10 June 2016 </vt:lpstr>
      <vt:lpstr>PowerPoint-presentatie</vt:lpstr>
      <vt:lpstr>PowerPoint-presentatie</vt:lpstr>
      <vt:lpstr>Scientific Literacy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Discussie</vt:lpstr>
      <vt:lpstr>Re-thinking collaboration with scientists 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Learning Center Powered by Naturalis - Curious by Nature  Yuri Matteman, 26 mei 2016</dc:title>
  <dc:creator>Yuri Matteman</dc:creator>
  <cp:lastModifiedBy>nnmadmin</cp:lastModifiedBy>
  <cp:revision>47</cp:revision>
  <dcterms:modified xsi:type="dcterms:W3CDTF">2016-06-10T09:36:29Z</dcterms:modified>
</cp:coreProperties>
</file>