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9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1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7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1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8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1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0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703C-CB87-1E4C-B173-1024E02AE5E8}" type="datetimeFigureOut">
              <a:rPr lang="en-US" smtClean="0"/>
              <a:t>11/06/16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3E80-719B-3245-88CC-242ABBCB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On Trial: The Explainer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634" y="4783573"/>
            <a:ext cx="6930303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Sharon Ament, Brad Irwin and Heather 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236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 Trial: The Explainer</vt:lpstr>
    </vt:vector>
  </TitlesOfParts>
  <Company>nhm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Trial: The Explainer</dc:title>
  <dc:creator>Brad  Irwin</dc:creator>
  <cp:lastModifiedBy>Brad  Irwin</cp:lastModifiedBy>
  <cp:revision>1</cp:revision>
  <dcterms:created xsi:type="dcterms:W3CDTF">2016-06-11T10:35:35Z</dcterms:created>
  <dcterms:modified xsi:type="dcterms:W3CDTF">2016-06-11T10:38:43Z</dcterms:modified>
</cp:coreProperties>
</file>