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448" r:id="rId2"/>
    <p:sldId id="462" r:id="rId3"/>
    <p:sldId id="457" r:id="rId4"/>
    <p:sldId id="463" r:id="rId5"/>
    <p:sldId id="466" r:id="rId6"/>
    <p:sldId id="468" r:id="rId7"/>
    <p:sldId id="467" r:id="rId8"/>
    <p:sldId id="461" r:id="rId9"/>
    <p:sldId id="460" r:id="rId10"/>
  </p:sldIdLst>
  <p:sldSz cx="9906000" cy="6858000" type="A4"/>
  <p:notesSz cx="6797675" cy="9926638"/>
  <p:defaultTextStyle>
    <a:defPPr>
      <a:defRPr lang="de-AT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nduit ITC Light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nduit ITC Light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nduit ITC Light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nduit ITC Light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nduit ITC Light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onduit ITC Light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onduit ITC Light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onduit ITC Light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onduit ITC Light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C7E6A4"/>
    <a:srgbClr val="E82734"/>
    <a:srgbClr val="E7E7E7"/>
    <a:srgbClr val="F0ADAD"/>
    <a:srgbClr val="EF4145"/>
    <a:srgbClr val="6865A0"/>
    <a:srgbClr val="666666"/>
    <a:srgbClr val="FFFF00"/>
    <a:srgbClr val="D8D8D8"/>
    <a:srgbClr val="EAD4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ittlere Formatvorlage 3 - Akz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ABFCF23-3B69-468F-B69F-88F6DE6A72F2}" styleName="Mittlere Formatvorlage 1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43" autoAdjust="0"/>
    <p:restoredTop sz="73829" autoAdjust="0"/>
  </p:normalViewPr>
  <p:slideViewPr>
    <p:cSldViewPr showGuides="1">
      <p:cViewPr varScale="1">
        <p:scale>
          <a:sx n="66" d="100"/>
          <a:sy n="66" d="100"/>
        </p:scale>
        <p:origin x="-360" y="-54"/>
      </p:cViewPr>
      <p:guideLst>
        <p:guide orient="horz" pos="618"/>
        <p:guide pos="26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>
        <p:scale>
          <a:sx n="150" d="100"/>
          <a:sy n="150" d="100"/>
        </p:scale>
        <p:origin x="-2418" y="198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image" Target="../media/image5.jp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image" Target="../media/image8.jpg"/><Relationship Id="rId4" Type="http://schemas.openxmlformats.org/officeDocument/2006/relationships/image" Target="../media/image11.jp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image" Target="../media/image8.jpg"/><Relationship Id="rId4" Type="http://schemas.openxmlformats.org/officeDocument/2006/relationships/image" Target="../media/image11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7.jpg"/><Relationship Id="rId1" Type="http://schemas.openxmlformats.org/officeDocument/2006/relationships/image" Target="../media/image5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9.jpg"/><Relationship Id="rId1" Type="http://schemas.openxmlformats.org/officeDocument/2006/relationships/image" Target="../media/image8.jpg"/><Relationship Id="rId4" Type="http://schemas.openxmlformats.org/officeDocument/2006/relationships/image" Target="../media/image10.jp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9.jpg"/><Relationship Id="rId1" Type="http://schemas.openxmlformats.org/officeDocument/2006/relationships/image" Target="../media/image8.jpg"/><Relationship Id="rId4" Type="http://schemas.openxmlformats.org/officeDocument/2006/relationships/image" Target="../media/image10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DD020D-B63F-4815-A2A7-BC2ADB7C3071}" type="doc">
      <dgm:prSet loTypeId="urn:microsoft.com/office/officeart/2008/layout/Hexagon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AT"/>
        </a:p>
      </dgm:t>
    </dgm:pt>
    <dgm:pt modelId="{E0D84C7F-1D06-4530-93E4-C460D962DCA8}">
      <dgm:prSet phldrT="[Text]" custT="1"/>
      <dgm:spPr/>
      <dgm:t>
        <a:bodyPr/>
        <a:lstStyle/>
        <a:p>
          <a:r>
            <a:rPr lang="de-AT" sz="1500" dirty="0" smtClean="0">
              <a:latin typeface="Calibri" panose="020F0502020204030204" pitchFamily="34" charset="0"/>
            </a:rPr>
            <a:t>LOCATION</a:t>
          </a:r>
        </a:p>
        <a:p>
          <a:r>
            <a:rPr lang="de-AT" sz="1500" dirty="0" err="1" smtClean="0">
              <a:latin typeface="Calibri" panose="020F0502020204030204" pitchFamily="34" charset="0"/>
            </a:rPr>
            <a:t>show</a:t>
          </a:r>
          <a:r>
            <a:rPr lang="de-AT" sz="1500" dirty="0" smtClean="0">
              <a:latin typeface="Calibri" panose="020F0502020204030204" pitchFamily="34" charset="0"/>
            </a:rPr>
            <a:t> </a:t>
          </a:r>
          <a:r>
            <a:rPr lang="de-AT" sz="1500" b="1" dirty="0" err="1" smtClean="0">
              <a:latin typeface="Calibri" panose="020F0502020204030204" pitchFamily="34" charset="0"/>
            </a:rPr>
            <a:t>where</a:t>
          </a:r>
          <a:r>
            <a:rPr lang="de-AT" sz="1500" dirty="0" smtClean="0">
              <a:latin typeface="Calibri" panose="020F0502020204030204" pitchFamily="34" charset="0"/>
            </a:rPr>
            <a:t> </a:t>
          </a:r>
          <a:r>
            <a:rPr lang="en-IE" sz="1500" noProof="0" dirty="0" smtClean="0">
              <a:latin typeface="Calibri" panose="020F0502020204030204" pitchFamily="34" charset="0"/>
            </a:rPr>
            <a:t>scientists</a:t>
          </a:r>
          <a:r>
            <a:rPr lang="de-AT" sz="1500" dirty="0" smtClean="0">
              <a:latin typeface="Calibri" panose="020F0502020204030204" pitchFamily="34" charset="0"/>
            </a:rPr>
            <a:t> </a:t>
          </a:r>
          <a:r>
            <a:rPr lang="de-AT" sz="1500" dirty="0" err="1" smtClean="0">
              <a:latin typeface="Calibri" panose="020F0502020204030204" pitchFamily="34" charset="0"/>
            </a:rPr>
            <a:t>work</a:t>
          </a:r>
          <a:endParaRPr lang="de-AT" sz="1500" b="0" dirty="0">
            <a:latin typeface="Calibri" panose="020F0502020204030204" pitchFamily="34" charset="0"/>
          </a:endParaRPr>
        </a:p>
      </dgm:t>
    </dgm:pt>
    <dgm:pt modelId="{3F4D68D5-C830-47E6-A555-60FC8EC2C4B4}" type="parTrans" cxnId="{DAD01106-087C-48BF-9EF2-B8978FC462C5}">
      <dgm:prSet/>
      <dgm:spPr/>
      <dgm:t>
        <a:bodyPr/>
        <a:lstStyle/>
        <a:p>
          <a:endParaRPr lang="de-AT">
            <a:latin typeface="Calibri" panose="020F0502020204030204" pitchFamily="34" charset="0"/>
          </a:endParaRPr>
        </a:p>
      </dgm:t>
    </dgm:pt>
    <dgm:pt modelId="{DAC2B4C1-06C0-4B67-A776-142145F1FCF2}" type="sibTrans" cxnId="{DAD01106-087C-48BF-9EF2-B8978FC462C5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endParaRPr lang="de-AT">
            <a:latin typeface="Calibri" panose="020F0502020204030204" pitchFamily="34" charset="0"/>
          </a:endParaRPr>
        </a:p>
      </dgm:t>
    </dgm:pt>
    <dgm:pt modelId="{AE0E0922-C366-41FE-90EC-A430B9646481}">
      <dgm:prSet phldrT="[Text]" custT="1"/>
      <dgm:spPr>
        <a:solidFill>
          <a:srgbClr val="92D050"/>
        </a:solidFill>
        <a:ln>
          <a:solidFill>
            <a:srgbClr val="92D050"/>
          </a:solidFill>
        </a:ln>
      </dgm:spPr>
      <dgm:t>
        <a:bodyPr/>
        <a:lstStyle/>
        <a:p>
          <a:r>
            <a:rPr lang="en-GB" sz="1500" b="0" dirty="0" smtClean="0">
              <a:latin typeface="Calibri" panose="020F0502020204030204" pitchFamily="34" charset="0"/>
            </a:rPr>
            <a:t>19 different hands-on laboratory workshops </a:t>
          </a:r>
          <a:endParaRPr lang="de-AT" sz="1500" b="0" dirty="0">
            <a:latin typeface="Calibri" panose="020F0502020204030204" pitchFamily="34" charset="0"/>
          </a:endParaRPr>
        </a:p>
      </dgm:t>
    </dgm:pt>
    <dgm:pt modelId="{8113E2AF-4CEE-44B2-984E-02C0D4A853F9}" type="parTrans" cxnId="{187C2F36-3E21-4F13-8553-D394A67A7F98}">
      <dgm:prSet/>
      <dgm:spPr/>
      <dgm:t>
        <a:bodyPr/>
        <a:lstStyle/>
        <a:p>
          <a:endParaRPr lang="de-AT">
            <a:latin typeface="Calibri" panose="020F0502020204030204" pitchFamily="34" charset="0"/>
          </a:endParaRPr>
        </a:p>
      </dgm:t>
    </dgm:pt>
    <dgm:pt modelId="{5120739D-5F0D-4B70-AFAE-B30FF53BF364}" type="sibTrans" cxnId="{187C2F36-3E21-4F13-8553-D394A67A7F98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endParaRPr lang="de-AT">
            <a:latin typeface="Calibri" panose="020F0502020204030204" pitchFamily="34" charset="0"/>
          </a:endParaRPr>
        </a:p>
      </dgm:t>
    </dgm:pt>
    <dgm:pt modelId="{569FA87A-7DD7-4628-BE32-61D828E31E98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GB" sz="1800" dirty="0" smtClean="0">
              <a:solidFill>
                <a:schemeClr val="tx2"/>
              </a:solidFill>
              <a:latin typeface="Calibri" panose="020F0502020204030204" pitchFamily="34" charset="0"/>
            </a:rPr>
            <a:t>close proximity to research</a:t>
          </a:r>
          <a:endParaRPr lang="de-AT" sz="1800" dirty="0">
            <a:solidFill>
              <a:schemeClr val="tx2"/>
            </a:solidFill>
            <a:latin typeface="Calibri" panose="020F0502020204030204" pitchFamily="34" charset="0"/>
          </a:endParaRPr>
        </a:p>
      </dgm:t>
    </dgm:pt>
    <dgm:pt modelId="{02C8D294-AF20-4841-81B4-C472AFDD5DC9}" type="parTrans" cxnId="{23B52A65-5558-4671-99BA-E5DF14C64D63}">
      <dgm:prSet/>
      <dgm:spPr/>
      <dgm:t>
        <a:bodyPr/>
        <a:lstStyle/>
        <a:p>
          <a:endParaRPr lang="de-AT">
            <a:latin typeface="Calibri" panose="020F0502020204030204" pitchFamily="34" charset="0"/>
          </a:endParaRPr>
        </a:p>
      </dgm:t>
    </dgm:pt>
    <dgm:pt modelId="{0721375F-17F0-4AE2-B238-C792E032C224}" type="sibTrans" cxnId="{23B52A65-5558-4671-99BA-E5DF14C64D63}">
      <dgm:prSet/>
      <dgm:spPr>
        <a:solidFill>
          <a:schemeClr val="accent1">
            <a:alpha val="90000"/>
          </a:schemeClr>
        </a:solidFill>
      </dgm:spPr>
      <dgm:t>
        <a:bodyPr/>
        <a:lstStyle/>
        <a:p>
          <a:endParaRPr lang="de-AT">
            <a:latin typeface="Calibri" panose="020F0502020204030204" pitchFamily="34" charset="0"/>
          </a:endParaRPr>
        </a:p>
      </dgm:t>
    </dgm:pt>
    <dgm:pt modelId="{512A220E-A7F9-4A53-BFFB-1CA76619BD57}">
      <dgm:prSet phldrT="[Text]" custT="1"/>
      <dgm:spPr/>
      <dgm:t>
        <a:bodyPr/>
        <a:lstStyle/>
        <a:p>
          <a:r>
            <a:rPr lang="de-AT" sz="1500" dirty="0" smtClean="0">
              <a:latin typeface="Calibri" panose="020F0502020204030204" pitchFamily="34" charset="0"/>
            </a:rPr>
            <a:t>CONTENT</a:t>
          </a:r>
        </a:p>
        <a:p>
          <a:r>
            <a:rPr lang="en-GB" sz="1500" dirty="0" smtClean="0">
              <a:latin typeface="Calibri" panose="020F0502020204030204" pitchFamily="34" charset="0"/>
            </a:rPr>
            <a:t>show </a:t>
          </a:r>
          <a:r>
            <a:rPr lang="en-GB" sz="1500" b="1" dirty="0" smtClean="0">
              <a:latin typeface="Calibri" panose="020F0502020204030204" pitchFamily="34" charset="0"/>
            </a:rPr>
            <a:t>what </a:t>
          </a:r>
          <a:r>
            <a:rPr lang="en-GB" sz="1500" b="0" dirty="0" smtClean="0">
              <a:latin typeface="Calibri" panose="020F0502020204030204" pitchFamily="34" charset="0"/>
            </a:rPr>
            <a:t>scientists do</a:t>
          </a:r>
          <a:endParaRPr lang="de-AT" sz="1500" b="0" dirty="0">
            <a:latin typeface="Calibri" panose="020F0502020204030204" pitchFamily="34" charset="0"/>
          </a:endParaRPr>
        </a:p>
      </dgm:t>
    </dgm:pt>
    <dgm:pt modelId="{3B8232AD-1170-40A6-AE90-A20E34CF31D2}" type="parTrans" cxnId="{A4FF94C9-D37E-410E-BC66-7DB6431625E1}">
      <dgm:prSet/>
      <dgm:spPr/>
      <dgm:t>
        <a:bodyPr/>
        <a:lstStyle/>
        <a:p>
          <a:endParaRPr lang="de-AT">
            <a:latin typeface="Calibri" panose="020F0502020204030204" pitchFamily="34" charset="0"/>
          </a:endParaRPr>
        </a:p>
      </dgm:t>
    </dgm:pt>
    <dgm:pt modelId="{F9D481DD-B004-4F7F-9080-C1EF3F333812}" type="sibTrans" cxnId="{A4FF94C9-D37E-410E-BC66-7DB6431625E1}">
      <dgm:prSet/>
      <dgm:spPr>
        <a:solidFill>
          <a:srgbClr val="D2ECB6">
            <a:alpha val="89804"/>
          </a:srgbClr>
        </a:solidFill>
        <a:ln>
          <a:solidFill>
            <a:srgbClr val="92D050"/>
          </a:solidFill>
        </a:ln>
      </dgm:spPr>
      <dgm:t>
        <a:bodyPr/>
        <a:lstStyle/>
        <a:p>
          <a:endParaRPr lang="de-AT">
            <a:latin typeface="Calibri" panose="020F0502020204030204" pitchFamily="34" charset="0"/>
          </a:endParaRPr>
        </a:p>
      </dgm:t>
    </dgm:pt>
    <dgm:pt modelId="{DA65094A-949B-4A86-BE5B-8F48366AEB7F}">
      <dgm:prSet phldrT="[Text]" custT="1"/>
      <dgm:spPr>
        <a:solidFill>
          <a:srgbClr val="92D050"/>
        </a:solidFill>
        <a:ln>
          <a:solidFill>
            <a:srgbClr val="92D050"/>
          </a:solidFill>
        </a:ln>
      </dgm:spPr>
      <dgm:t>
        <a:bodyPr/>
        <a:lstStyle/>
        <a:p>
          <a:r>
            <a:rPr lang="en-GB" sz="1500" dirty="0" smtClean="0">
              <a:latin typeface="Calibri" panose="020F0502020204030204" pitchFamily="34" charset="0"/>
            </a:rPr>
            <a:t>provoke enthusiasm for science</a:t>
          </a:r>
          <a:endParaRPr lang="de-AT" sz="1500" dirty="0">
            <a:latin typeface="Calibri" panose="020F0502020204030204" pitchFamily="34" charset="0"/>
          </a:endParaRPr>
        </a:p>
      </dgm:t>
    </dgm:pt>
    <dgm:pt modelId="{810D41E0-29D3-4066-B579-83E825C3EB26}" type="parTrans" cxnId="{83166D23-20F1-4BA3-8DD9-2B96D2997B45}">
      <dgm:prSet/>
      <dgm:spPr/>
      <dgm:t>
        <a:bodyPr/>
        <a:lstStyle/>
        <a:p>
          <a:endParaRPr lang="de-AT">
            <a:latin typeface="Calibri" panose="020F0502020204030204" pitchFamily="34" charset="0"/>
          </a:endParaRPr>
        </a:p>
      </dgm:t>
    </dgm:pt>
    <dgm:pt modelId="{9ACC5C5D-C605-41FB-AB1B-FF0FA6E75103}" type="sibTrans" cxnId="{83166D23-20F1-4BA3-8DD9-2B96D2997B45}">
      <dgm:prSet/>
      <dgm:spPr>
        <a:solidFill>
          <a:srgbClr val="92D050">
            <a:alpha val="90000"/>
          </a:srgbClr>
        </a:solidFill>
        <a:ln>
          <a:solidFill>
            <a:srgbClr val="92D050"/>
          </a:solidFill>
        </a:ln>
      </dgm:spPr>
      <dgm:t>
        <a:bodyPr/>
        <a:lstStyle/>
        <a:p>
          <a:endParaRPr lang="de-AT">
            <a:latin typeface="Calibri" panose="020F0502020204030204" pitchFamily="34" charset="0"/>
          </a:endParaRPr>
        </a:p>
      </dgm:t>
    </dgm:pt>
    <dgm:pt modelId="{7EAD0A72-1527-4025-9778-900E1A91FFA6}">
      <dgm:prSet phldrT="[Text]" custT="1"/>
      <dgm:spPr/>
      <dgm:t>
        <a:bodyPr/>
        <a:lstStyle/>
        <a:p>
          <a:r>
            <a:rPr lang="en-GB" sz="1500" dirty="0" smtClean="0">
              <a:latin typeface="Calibri" panose="020F0502020204030204" pitchFamily="34" charset="0"/>
            </a:rPr>
            <a:t>LAB SETTING</a:t>
          </a:r>
        </a:p>
        <a:p>
          <a:r>
            <a:rPr lang="en-GB" sz="1500" dirty="0" smtClean="0">
              <a:latin typeface="Calibri" panose="020F0502020204030204" pitchFamily="34" charset="0"/>
            </a:rPr>
            <a:t>show </a:t>
          </a:r>
          <a:r>
            <a:rPr lang="en-GB" sz="1500" b="1" dirty="0" smtClean="0">
              <a:latin typeface="Calibri" panose="020F0502020204030204" pitchFamily="34" charset="0"/>
            </a:rPr>
            <a:t>how </a:t>
          </a:r>
          <a:r>
            <a:rPr lang="en-GB" sz="1500" b="0" dirty="0" smtClean="0">
              <a:latin typeface="Calibri" panose="020F0502020204030204" pitchFamily="34" charset="0"/>
            </a:rPr>
            <a:t>scientists work</a:t>
          </a:r>
          <a:endParaRPr lang="de-AT" sz="1500" dirty="0">
            <a:latin typeface="Calibri" panose="020F0502020204030204" pitchFamily="34" charset="0"/>
          </a:endParaRPr>
        </a:p>
      </dgm:t>
    </dgm:pt>
    <dgm:pt modelId="{6494EF62-6941-413D-9205-F8DD8B232C6E}" type="parTrans" cxnId="{D6405947-6D94-4C79-8AD5-F9287A0338C2}">
      <dgm:prSet/>
      <dgm:spPr/>
      <dgm:t>
        <a:bodyPr/>
        <a:lstStyle/>
        <a:p>
          <a:endParaRPr lang="de-AT">
            <a:latin typeface="Calibri" panose="020F0502020204030204" pitchFamily="34" charset="0"/>
          </a:endParaRPr>
        </a:p>
      </dgm:t>
    </dgm:pt>
    <dgm:pt modelId="{A855A892-7638-469E-867E-58EB5AE73894}" type="sibTrans" cxnId="{D6405947-6D94-4C79-8AD5-F9287A0338C2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endParaRPr lang="de-AT">
            <a:latin typeface="Calibri" panose="020F0502020204030204" pitchFamily="34" charset="0"/>
          </a:endParaRPr>
        </a:p>
      </dgm:t>
    </dgm:pt>
    <dgm:pt modelId="{B3B87215-035A-43F5-A134-63350A549FA3}" type="pres">
      <dgm:prSet presAssocID="{F9DD020D-B63F-4815-A2A7-BC2ADB7C3071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en-IE"/>
        </a:p>
      </dgm:t>
    </dgm:pt>
    <dgm:pt modelId="{CBA5EF2A-9EBE-4A8B-B8C8-CF890D1912B8}" type="pres">
      <dgm:prSet presAssocID="{E0D84C7F-1D06-4530-93E4-C460D962DCA8}" presName="text1" presStyleCnt="0"/>
      <dgm:spPr/>
    </dgm:pt>
    <dgm:pt modelId="{417CD115-6DD7-4AD3-8161-E2DD90E1087C}" type="pres">
      <dgm:prSet presAssocID="{E0D84C7F-1D06-4530-93E4-C460D962DCA8}" presName="textRepeatNode" presStyleLbl="align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E40F2D42-B93A-44B3-A967-E6C438F7B085}" type="pres">
      <dgm:prSet presAssocID="{E0D84C7F-1D06-4530-93E4-C460D962DCA8}" presName="textaccent1" presStyleCnt="0"/>
      <dgm:spPr/>
    </dgm:pt>
    <dgm:pt modelId="{6C347377-F369-4336-87F4-0DC546DCACAE}" type="pres">
      <dgm:prSet presAssocID="{E0D84C7F-1D06-4530-93E4-C460D962DCA8}" presName="accentRepeatNode" presStyleLbl="solidAlignAcc1" presStyleIdx="0" presStyleCnt="12"/>
      <dgm:spPr/>
    </dgm:pt>
    <dgm:pt modelId="{B11BC395-36E7-4F69-BA1F-2792C844CF5C}" type="pres">
      <dgm:prSet presAssocID="{DAC2B4C1-06C0-4B67-A776-142145F1FCF2}" presName="image1" presStyleCnt="0"/>
      <dgm:spPr/>
    </dgm:pt>
    <dgm:pt modelId="{EB47C902-7B9E-4FDF-8E74-9AF173438FFB}" type="pres">
      <dgm:prSet presAssocID="{DAC2B4C1-06C0-4B67-A776-142145F1FCF2}" presName="imageRepeatNode" presStyleLbl="alignAcc1" presStyleIdx="0" presStyleCnt="6"/>
      <dgm:spPr/>
      <dgm:t>
        <a:bodyPr/>
        <a:lstStyle/>
        <a:p>
          <a:endParaRPr lang="en-IE"/>
        </a:p>
      </dgm:t>
    </dgm:pt>
    <dgm:pt modelId="{9091A5FC-B76B-4E32-B9BD-4921A1318A77}" type="pres">
      <dgm:prSet presAssocID="{DAC2B4C1-06C0-4B67-A776-142145F1FCF2}" presName="imageaccent1" presStyleCnt="0"/>
      <dgm:spPr/>
    </dgm:pt>
    <dgm:pt modelId="{D16BD57C-C64F-411A-A746-5DB5F17D6CB2}" type="pres">
      <dgm:prSet presAssocID="{DAC2B4C1-06C0-4B67-A776-142145F1FCF2}" presName="accentRepeatNode" presStyleLbl="solidAlignAcc1" presStyleIdx="1" presStyleCnt="12"/>
      <dgm:spPr/>
    </dgm:pt>
    <dgm:pt modelId="{7BA8213A-F392-4290-9AF6-2F1ADB18D961}" type="pres">
      <dgm:prSet presAssocID="{569FA87A-7DD7-4628-BE32-61D828E31E98}" presName="text2" presStyleCnt="0"/>
      <dgm:spPr/>
    </dgm:pt>
    <dgm:pt modelId="{845F853F-F299-4EC1-ADFE-D9973E73F384}" type="pres">
      <dgm:prSet presAssocID="{569FA87A-7DD7-4628-BE32-61D828E31E98}" presName="textRepeatNode" presStyleLbl="alignNode1" presStyleIdx="1" presStyleCnt="6" custLinFactNeighborX="154" custLinFactNeighborY="159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D7D3F5E0-5075-4B2C-8A28-84B50A7C3198}" type="pres">
      <dgm:prSet presAssocID="{569FA87A-7DD7-4628-BE32-61D828E31E98}" presName="textaccent2" presStyleCnt="0"/>
      <dgm:spPr/>
    </dgm:pt>
    <dgm:pt modelId="{895BD457-185D-4FAA-AC70-68668D10FCB6}" type="pres">
      <dgm:prSet presAssocID="{569FA87A-7DD7-4628-BE32-61D828E31E98}" presName="accentRepeatNode" presStyleLbl="solidAlignAcc1" presStyleIdx="2" presStyleCnt="12"/>
      <dgm:spPr/>
    </dgm:pt>
    <dgm:pt modelId="{4BC5B698-94CC-4685-8ECE-EA588CE329A3}" type="pres">
      <dgm:prSet presAssocID="{0721375F-17F0-4AE2-B238-C792E032C224}" presName="image2" presStyleCnt="0"/>
      <dgm:spPr/>
    </dgm:pt>
    <dgm:pt modelId="{C2F4CF74-63C0-4A1D-A4B0-ED78551DF6CB}" type="pres">
      <dgm:prSet presAssocID="{0721375F-17F0-4AE2-B238-C792E032C224}" presName="imageRepeatNode" presStyleLbl="alignAcc1" presStyleIdx="1" presStyleCnt="6"/>
      <dgm:spPr/>
      <dgm:t>
        <a:bodyPr/>
        <a:lstStyle/>
        <a:p>
          <a:endParaRPr lang="en-IE"/>
        </a:p>
      </dgm:t>
    </dgm:pt>
    <dgm:pt modelId="{E3960D9F-D3C5-4426-8060-D58C25041676}" type="pres">
      <dgm:prSet presAssocID="{0721375F-17F0-4AE2-B238-C792E032C224}" presName="imageaccent2" presStyleCnt="0"/>
      <dgm:spPr/>
    </dgm:pt>
    <dgm:pt modelId="{87EACB75-F606-48CB-BA45-EF336ACC0204}" type="pres">
      <dgm:prSet presAssocID="{0721375F-17F0-4AE2-B238-C792E032C224}" presName="accentRepeatNode" presStyleLbl="solidAlignAcc1" presStyleIdx="3" presStyleCnt="12"/>
      <dgm:spPr/>
    </dgm:pt>
    <dgm:pt modelId="{EE27ADF6-4A1A-4624-BBAC-F1BE41368DE7}" type="pres">
      <dgm:prSet presAssocID="{7EAD0A72-1527-4025-9778-900E1A91FFA6}" presName="text3" presStyleCnt="0"/>
      <dgm:spPr/>
    </dgm:pt>
    <dgm:pt modelId="{5C1CB6DE-48AA-471A-A117-5C6D76A39BF4}" type="pres">
      <dgm:prSet presAssocID="{7EAD0A72-1527-4025-9778-900E1A91FFA6}" presName="textRepeatNode" presStyleLbl="align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BBAE9D65-0703-4B45-B2FF-3B336D160778}" type="pres">
      <dgm:prSet presAssocID="{7EAD0A72-1527-4025-9778-900E1A91FFA6}" presName="textaccent3" presStyleCnt="0"/>
      <dgm:spPr/>
    </dgm:pt>
    <dgm:pt modelId="{88639D73-B36C-4F87-8CAA-B336E3748168}" type="pres">
      <dgm:prSet presAssocID="{7EAD0A72-1527-4025-9778-900E1A91FFA6}" presName="accentRepeatNode" presStyleLbl="solidAlignAcc1" presStyleIdx="4" presStyleCnt="12"/>
      <dgm:spPr/>
    </dgm:pt>
    <dgm:pt modelId="{4CF66A31-C462-45AD-B43B-C83BE7B8674E}" type="pres">
      <dgm:prSet presAssocID="{A855A892-7638-469E-867E-58EB5AE73894}" presName="image3" presStyleCnt="0"/>
      <dgm:spPr/>
    </dgm:pt>
    <dgm:pt modelId="{0BA242FB-DC84-47DC-9667-23829B4EFE7D}" type="pres">
      <dgm:prSet presAssocID="{A855A892-7638-469E-867E-58EB5AE73894}" presName="imageRepeatNode" presStyleLbl="alignAcc1" presStyleIdx="2" presStyleCnt="6" custLinFactNeighborX="-810" custLinFactNeighborY="1729"/>
      <dgm:spPr/>
      <dgm:t>
        <a:bodyPr/>
        <a:lstStyle/>
        <a:p>
          <a:endParaRPr lang="en-IE"/>
        </a:p>
      </dgm:t>
    </dgm:pt>
    <dgm:pt modelId="{5CEB06EE-8239-4CB1-B38C-9789ABCDB0CC}" type="pres">
      <dgm:prSet presAssocID="{A855A892-7638-469E-867E-58EB5AE73894}" presName="imageaccent3" presStyleCnt="0"/>
      <dgm:spPr/>
    </dgm:pt>
    <dgm:pt modelId="{CA657564-EA38-4E91-A82B-38B5F1B71BAD}" type="pres">
      <dgm:prSet presAssocID="{A855A892-7638-469E-867E-58EB5AE73894}" presName="accentRepeatNode" presStyleLbl="solidAlignAcc1" presStyleIdx="5" presStyleCnt="12"/>
      <dgm:spPr/>
    </dgm:pt>
    <dgm:pt modelId="{884055E4-F1F1-44C7-A418-5739C4731B7E}" type="pres">
      <dgm:prSet presAssocID="{512A220E-A7F9-4A53-BFFB-1CA76619BD57}" presName="text4" presStyleCnt="0"/>
      <dgm:spPr/>
    </dgm:pt>
    <dgm:pt modelId="{8A72FF74-93EC-42E2-B734-060E3DDBBCBA}" type="pres">
      <dgm:prSet presAssocID="{512A220E-A7F9-4A53-BFFB-1CA76619BD57}" presName="textRepeatNode" presStyleLbl="align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A7206D96-BC48-4E76-90B9-90E475DABF44}" type="pres">
      <dgm:prSet presAssocID="{512A220E-A7F9-4A53-BFFB-1CA76619BD57}" presName="textaccent4" presStyleCnt="0"/>
      <dgm:spPr/>
    </dgm:pt>
    <dgm:pt modelId="{28944F2F-7F25-43ED-ACA1-FE78DFFA4C57}" type="pres">
      <dgm:prSet presAssocID="{512A220E-A7F9-4A53-BFFB-1CA76619BD57}" presName="accentRepeatNode" presStyleLbl="solidAlignAcc1" presStyleIdx="6" presStyleCnt="12"/>
      <dgm:spPr/>
    </dgm:pt>
    <dgm:pt modelId="{3E1781AD-43B6-4CB0-99DF-1C0BA0676EC8}" type="pres">
      <dgm:prSet presAssocID="{F9D481DD-B004-4F7F-9080-C1EF3F333812}" presName="image4" presStyleCnt="0"/>
      <dgm:spPr/>
    </dgm:pt>
    <dgm:pt modelId="{AFCA9BA0-BA9A-4DF8-9C93-F3FB963D4E31}" type="pres">
      <dgm:prSet presAssocID="{F9D481DD-B004-4F7F-9080-C1EF3F333812}" presName="imageRepeatNode" presStyleLbl="alignAcc1" presStyleIdx="3" presStyleCnt="6"/>
      <dgm:spPr/>
      <dgm:t>
        <a:bodyPr/>
        <a:lstStyle/>
        <a:p>
          <a:endParaRPr lang="en-IE"/>
        </a:p>
      </dgm:t>
    </dgm:pt>
    <dgm:pt modelId="{C9D6DAE6-05B9-47AE-AAAE-F4E2B68F2191}" type="pres">
      <dgm:prSet presAssocID="{F9D481DD-B004-4F7F-9080-C1EF3F333812}" presName="imageaccent4" presStyleCnt="0"/>
      <dgm:spPr/>
    </dgm:pt>
    <dgm:pt modelId="{883273B3-55DD-4B4C-A257-1152C50464D7}" type="pres">
      <dgm:prSet presAssocID="{F9D481DD-B004-4F7F-9080-C1EF3F333812}" presName="accentRepeatNode" presStyleLbl="solidAlignAcc1" presStyleIdx="7" presStyleCnt="12"/>
      <dgm:spPr>
        <a:ln>
          <a:solidFill>
            <a:srgbClr val="92D050"/>
          </a:solidFill>
        </a:ln>
      </dgm:spPr>
      <dgm:t>
        <a:bodyPr/>
        <a:lstStyle/>
        <a:p>
          <a:endParaRPr lang="en-IE"/>
        </a:p>
      </dgm:t>
    </dgm:pt>
    <dgm:pt modelId="{BA5765A0-A3CF-4BB3-AB81-B5A6777DBC48}" type="pres">
      <dgm:prSet presAssocID="{DA65094A-949B-4A86-BE5B-8F48366AEB7F}" presName="text5" presStyleCnt="0"/>
      <dgm:spPr/>
    </dgm:pt>
    <dgm:pt modelId="{7F3D58C2-9C8F-4109-9A6F-42478D75A275}" type="pres">
      <dgm:prSet presAssocID="{DA65094A-949B-4A86-BE5B-8F48366AEB7F}" presName="textRepeatNode" presStyleLbl="align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752AAA4E-4EBD-4AC8-9528-86930976E987}" type="pres">
      <dgm:prSet presAssocID="{DA65094A-949B-4A86-BE5B-8F48366AEB7F}" presName="textaccent5" presStyleCnt="0"/>
      <dgm:spPr/>
    </dgm:pt>
    <dgm:pt modelId="{D0E0CBE8-F74D-461F-AFDB-E99292640CB4}" type="pres">
      <dgm:prSet presAssocID="{DA65094A-949B-4A86-BE5B-8F48366AEB7F}" presName="accentRepeatNode" presStyleLbl="solidAlignAcc1" presStyleIdx="8" presStyleCnt="12"/>
      <dgm:spPr>
        <a:ln>
          <a:solidFill>
            <a:srgbClr val="92D050"/>
          </a:solidFill>
        </a:ln>
      </dgm:spPr>
      <dgm:t>
        <a:bodyPr/>
        <a:lstStyle/>
        <a:p>
          <a:endParaRPr lang="en-IE"/>
        </a:p>
      </dgm:t>
    </dgm:pt>
    <dgm:pt modelId="{FEF31EFF-CE77-492D-85A2-AD5B5EDE713B}" type="pres">
      <dgm:prSet presAssocID="{9ACC5C5D-C605-41FB-AB1B-FF0FA6E75103}" presName="image5" presStyleCnt="0"/>
      <dgm:spPr/>
    </dgm:pt>
    <dgm:pt modelId="{480AE4E2-9B29-46D5-9342-032C56B0B62C}" type="pres">
      <dgm:prSet presAssocID="{9ACC5C5D-C605-41FB-AB1B-FF0FA6E75103}" presName="imageRepeatNode" presStyleLbl="alignAcc1" presStyleIdx="4" presStyleCnt="6"/>
      <dgm:spPr/>
      <dgm:t>
        <a:bodyPr/>
        <a:lstStyle/>
        <a:p>
          <a:endParaRPr lang="en-IE"/>
        </a:p>
      </dgm:t>
    </dgm:pt>
    <dgm:pt modelId="{3FC3ACBE-5A27-438C-B8CD-91B86E2CC9B5}" type="pres">
      <dgm:prSet presAssocID="{9ACC5C5D-C605-41FB-AB1B-FF0FA6E75103}" presName="imageaccent5" presStyleCnt="0"/>
      <dgm:spPr/>
    </dgm:pt>
    <dgm:pt modelId="{8BE8EC7D-D21D-4C3A-9363-846CEC964B96}" type="pres">
      <dgm:prSet presAssocID="{9ACC5C5D-C605-41FB-AB1B-FF0FA6E75103}" presName="accentRepeatNode" presStyleLbl="solidAlignAcc1" presStyleIdx="9" presStyleCnt="12"/>
      <dgm:spPr>
        <a:ln>
          <a:solidFill>
            <a:srgbClr val="92D050"/>
          </a:solidFill>
        </a:ln>
      </dgm:spPr>
      <dgm:t>
        <a:bodyPr/>
        <a:lstStyle/>
        <a:p>
          <a:endParaRPr lang="en-IE"/>
        </a:p>
      </dgm:t>
    </dgm:pt>
    <dgm:pt modelId="{F0C94024-F68C-4AE8-BF32-D15DC00547CF}" type="pres">
      <dgm:prSet presAssocID="{AE0E0922-C366-41FE-90EC-A430B9646481}" presName="text6" presStyleCnt="0"/>
      <dgm:spPr/>
    </dgm:pt>
    <dgm:pt modelId="{300BF2F7-99F9-4A94-B493-CC5602692CEB}" type="pres">
      <dgm:prSet presAssocID="{AE0E0922-C366-41FE-90EC-A430B9646481}" presName="textRepeatNode" presStyleLbl="align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F23CE720-3A67-4376-8762-F4F76105DBFE}" type="pres">
      <dgm:prSet presAssocID="{AE0E0922-C366-41FE-90EC-A430B9646481}" presName="textaccent6" presStyleCnt="0"/>
      <dgm:spPr/>
    </dgm:pt>
    <dgm:pt modelId="{1F81E8B9-9B9B-4314-9F5A-D32E0D481B1A}" type="pres">
      <dgm:prSet presAssocID="{AE0E0922-C366-41FE-90EC-A430B9646481}" presName="accentRepeatNode" presStyleLbl="solidAlignAcc1" presStyleIdx="10" presStyleCnt="12"/>
      <dgm:spPr>
        <a:ln>
          <a:solidFill>
            <a:srgbClr val="92D050"/>
          </a:solidFill>
        </a:ln>
      </dgm:spPr>
      <dgm:t>
        <a:bodyPr/>
        <a:lstStyle/>
        <a:p>
          <a:endParaRPr lang="en-IE"/>
        </a:p>
      </dgm:t>
    </dgm:pt>
    <dgm:pt modelId="{DA33E273-1073-4593-B226-32FD15A97416}" type="pres">
      <dgm:prSet presAssocID="{5120739D-5F0D-4B70-AFAE-B30FF53BF364}" presName="image6" presStyleCnt="0"/>
      <dgm:spPr/>
    </dgm:pt>
    <dgm:pt modelId="{B5C6439F-73F1-4CC2-97DB-CEA39DC0F419}" type="pres">
      <dgm:prSet presAssocID="{5120739D-5F0D-4B70-AFAE-B30FF53BF364}" presName="imageRepeatNode" presStyleLbl="alignAcc1" presStyleIdx="5" presStyleCnt="6"/>
      <dgm:spPr/>
      <dgm:t>
        <a:bodyPr/>
        <a:lstStyle/>
        <a:p>
          <a:endParaRPr lang="en-IE"/>
        </a:p>
      </dgm:t>
    </dgm:pt>
    <dgm:pt modelId="{8FEB6720-1904-443E-A939-15BC73C239AA}" type="pres">
      <dgm:prSet presAssocID="{5120739D-5F0D-4B70-AFAE-B30FF53BF364}" presName="imageaccent6" presStyleCnt="0"/>
      <dgm:spPr/>
    </dgm:pt>
    <dgm:pt modelId="{98DC81C1-DFA0-4731-BD47-FDF67EFBC7E4}" type="pres">
      <dgm:prSet presAssocID="{5120739D-5F0D-4B70-AFAE-B30FF53BF364}" presName="accentRepeatNode" presStyleLbl="solidAlignAcc1" presStyleIdx="11" presStyleCnt="12"/>
      <dgm:spPr/>
    </dgm:pt>
  </dgm:ptLst>
  <dgm:cxnLst>
    <dgm:cxn modelId="{A7FB63A0-38CF-455E-8AB9-06D52F93E6E9}" type="presOf" srcId="{DA65094A-949B-4A86-BE5B-8F48366AEB7F}" destId="{7F3D58C2-9C8F-4109-9A6F-42478D75A275}" srcOrd="0" destOrd="0" presId="urn:microsoft.com/office/officeart/2008/layout/HexagonCluster"/>
    <dgm:cxn modelId="{9610D492-AB11-4B10-9D91-F973A26C69D4}" type="presOf" srcId="{0721375F-17F0-4AE2-B238-C792E032C224}" destId="{C2F4CF74-63C0-4A1D-A4B0-ED78551DF6CB}" srcOrd="0" destOrd="0" presId="urn:microsoft.com/office/officeart/2008/layout/HexagonCluster"/>
    <dgm:cxn modelId="{187C2F36-3E21-4F13-8553-D394A67A7F98}" srcId="{F9DD020D-B63F-4815-A2A7-BC2ADB7C3071}" destId="{AE0E0922-C366-41FE-90EC-A430B9646481}" srcOrd="5" destOrd="0" parTransId="{8113E2AF-4CEE-44B2-984E-02C0D4A853F9}" sibTransId="{5120739D-5F0D-4B70-AFAE-B30FF53BF364}"/>
    <dgm:cxn modelId="{41823316-CA59-4679-8930-B77A60F86771}" type="presOf" srcId="{9ACC5C5D-C605-41FB-AB1B-FF0FA6E75103}" destId="{480AE4E2-9B29-46D5-9342-032C56B0B62C}" srcOrd="0" destOrd="0" presId="urn:microsoft.com/office/officeart/2008/layout/HexagonCluster"/>
    <dgm:cxn modelId="{BAA73C07-A977-4B59-AAF2-B12BB48A4484}" type="presOf" srcId="{A855A892-7638-469E-867E-58EB5AE73894}" destId="{0BA242FB-DC84-47DC-9667-23829B4EFE7D}" srcOrd="0" destOrd="0" presId="urn:microsoft.com/office/officeart/2008/layout/HexagonCluster"/>
    <dgm:cxn modelId="{D5870577-5C3F-474C-BE40-EC680E082A9D}" type="presOf" srcId="{E0D84C7F-1D06-4530-93E4-C460D962DCA8}" destId="{417CD115-6DD7-4AD3-8161-E2DD90E1087C}" srcOrd="0" destOrd="0" presId="urn:microsoft.com/office/officeart/2008/layout/HexagonCluster"/>
    <dgm:cxn modelId="{A4FF94C9-D37E-410E-BC66-7DB6431625E1}" srcId="{F9DD020D-B63F-4815-A2A7-BC2ADB7C3071}" destId="{512A220E-A7F9-4A53-BFFB-1CA76619BD57}" srcOrd="3" destOrd="0" parTransId="{3B8232AD-1170-40A6-AE90-A20E34CF31D2}" sibTransId="{F9D481DD-B004-4F7F-9080-C1EF3F333812}"/>
    <dgm:cxn modelId="{696D4E42-F433-4A75-B7A3-4E817214DD76}" type="presOf" srcId="{5120739D-5F0D-4B70-AFAE-B30FF53BF364}" destId="{B5C6439F-73F1-4CC2-97DB-CEA39DC0F419}" srcOrd="0" destOrd="0" presId="urn:microsoft.com/office/officeart/2008/layout/HexagonCluster"/>
    <dgm:cxn modelId="{DAD01106-087C-48BF-9EF2-B8978FC462C5}" srcId="{F9DD020D-B63F-4815-A2A7-BC2ADB7C3071}" destId="{E0D84C7F-1D06-4530-93E4-C460D962DCA8}" srcOrd="0" destOrd="0" parTransId="{3F4D68D5-C830-47E6-A555-60FC8EC2C4B4}" sibTransId="{DAC2B4C1-06C0-4B67-A776-142145F1FCF2}"/>
    <dgm:cxn modelId="{2D5B09EF-8022-436D-BA69-CB034937BE8A}" type="presOf" srcId="{F9DD020D-B63F-4815-A2A7-BC2ADB7C3071}" destId="{B3B87215-035A-43F5-A134-63350A549FA3}" srcOrd="0" destOrd="0" presId="urn:microsoft.com/office/officeart/2008/layout/HexagonCluster"/>
    <dgm:cxn modelId="{7B25C5AD-1409-4CDB-8404-8E1092A8EDFB}" type="presOf" srcId="{569FA87A-7DD7-4628-BE32-61D828E31E98}" destId="{845F853F-F299-4EC1-ADFE-D9973E73F384}" srcOrd="0" destOrd="0" presId="urn:microsoft.com/office/officeart/2008/layout/HexagonCluster"/>
    <dgm:cxn modelId="{DACC3B49-66E4-4976-BEAD-72906E90EE28}" type="presOf" srcId="{F9D481DD-B004-4F7F-9080-C1EF3F333812}" destId="{AFCA9BA0-BA9A-4DF8-9C93-F3FB963D4E31}" srcOrd="0" destOrd="0" presId="urn:microsoft.com/office/officeart/2008/layout/HexagonCluster"/>
    <dgm:cxn modelId="{561EB182-B5D2-452F-8809-441602958613}" type="presOf" srcId="{7EAD0A72-1527-4025-9778-900E1A91FFA6}" destId="{5C1CB6DE-48AA-471A-A117-5C6D76A39BF4}" srcOrd="0" destOrd="0" presId="urn:microsoft.com/office/officeart/2008/layout/HexagonCluster"/>
    <dgm:cxn modelId="{83166D23-20F1-4BA3-8DD9-2B96D2997B45}" srcId="{F9DD020D-B63F-4815-A2A7-BC2ADB7C3071}" destId="{DA65094A-949B-4A86-BE5B-8F48366AEB7F}" srcOrd="4" destOrd="0" parTransId="{810D41E0-29D3-4066-B579-83E825C3EB26}" sibTransId="{9ACC5C5D-C605-41FB-AB1B-FF0FA6E75103}"/>
    <dgm:cxn modelId="{D6405947-6D94-4C79-8AD5-F9287A0338C2}" srcId="{F9DD020D-B63F-4815-A2A7-BC2ADB7C3071}" destId="{7EAD0A72-1527-4025-9778-900E1A91FFA6}" srcOrd="2" destOrd="0" parTransId="{6494EF62-6941-413D-9205-F8DD8B232C6E}" sibTransId="{A855A892-7638-469E-867E-58EB5AE73894}"/>
    <dgm:cxn modelId="{3E0348A4-DC97-4D2D-A70F-8A4ACD8C754B}" type="presOf" srcId="{DAC2B4C1-06C0-4B67-A776-142145F1FCF2}" destId="{EB47C902-7B9E-4FDF-8E74-9AF173438FFB}" srcOrd="0" destOrd="0" presId="urn:microsoft.com/office/officeart/2008/layout/HexagonCluster"/>
    <dgm:cxn modelId="{23B52A65-5558-4671-99BA-E5DF14C64D63}" srcId="{F9DD020D-B63F-4815-A2A7-BC2ADB7C3071}" destId="{569FA87A-7DD7-4628-BE32-61D828E31E98}" srcOrd="1" destOrd="0" parTransId="{02C8D294-AF20-4841-81B4-C472AFDD5DC9}" sibTransId="{0721375F-17F0-4AE2-B238-C792E032C224}"/>
    <dgm:cxn modelId="{3D26A7C4-54D6-4711-A6C7-00C114E6B9A2}" type="presOf" srcId="{AE0E0922-C366-41FE-90EC-A430B9646481}" destId="{300BF2F7-99F9-4A94-B493-CC5602692CEB}" srcOrd="0" destOrd="0" presId="urn:microsoft.com/office/officeart/2008/layout/HexagonCluster"/>
    <dgm:cxn modelId="{516EBF84-0716-4A50-A15D-CBF1662D30DE}" type="presOf" srcId="{512A220E-A7F9-4A53-BFFB-1CA76619BD57}" destId="{8A72FF74-93EC-42E2-B734-060E3DDBBCBA}" srcOrd="0" destOrd="0" presId="urn:microsoft.com/office/officeart/2008/layout/HexagonCluster"/>
    <dgm:cxn modelId="{F779F581-ABA6-4215-9BA7-204A182DD846}" type="presParOf" srcId="{B3B87215-035A-43F5-A134-63350A549FA3}" destId="{CBA5EF2A-9EBE-4A8B-B8C8-CF890D1912B8}" srcOrd="0" destOrd="0" presId="urn:microsoft.com/office/officeart/2008/layout/HexagonCluster"/>
    <dgm:cxn modelId="{50E5D706-D39A-4BD6-AE4E-E043794730F9}" type="presParOf" srcId="{CBA5EF2A-9EBE-4A8B-B8C8-CF890D1912B8}" destId="{417CD115-6DD7-4AD3-8161-E2DD90E1087C}" srcOrd="0" destOrd="0" presId="urn:microsoft.com/office/officeart/2008/layout/HexagonCluster"/>
    <dgm:cxn modelId="{FBA7EE55-C252-496F-A789-8C878E857EF8}" type="presParOf" srcId="{B3B87215-035A-43F5-A134-63350A549FA3}" destId="{E40F2D42-B93A-44B3-A967-E6C438F7B085}" srcOrd="1" destOrd="0" presId="urn:microsoft.com/office/officeart/2008/layout/HexagonCluster"/>
    <dgm:cxn modelId="{FA7336E5-01AC-46EC-A9F8-C1B3B06D9DFB}" type="presParOf" srcId="{E40F2D42-B93A-44B3-A967-E6C438F7B085}" destId="{6C347377-F369-4336-87F4-0DC546DCACAE}" srcOrd="0" destOrd="0" presId="urn:microsoft.com/office/officeart/2008/layout/HexagonCluster"/>
    <dgm:cxn modelId="{4D413970-F5AC-4D77-A99A-982087374E04}" type="presParOf" srcId="{B3B87215-035A-43F5-A134-63350A549FA3}" destId="{B11BC395-36E7-4F69-BA1F-2792C844CF5C}" srcOrd="2" destOrd="0" presId="urn:microsoft.com/office/officeart/2008/layout/HexagonCluster"/>
    <dgm:cxn modelId="{70C16D6F-3D75-48DF-98AB-8A893E5EEFF5}" type="presParOf" srcId="{B11BC395-36E7-4F69-BA1F-2792C844CF5C}" destId="{EB47C902-7B9E-4FDF-8E74-9AF173438FFB}" srcOrd="0" destOrd="0" presId="urn:microsoft.com/office/officeart/2008/layout/HexagonCluster"/>
    <dgm:cxn modelId="{633D2FDD-D7E8-4AA6-AD84-E6BACEF0134A}" type="presParOf" srcId="{B3B87215-035A-43F5-A134-63350A549FA3}" destId="{9091A5FC-B76B-4E32-B9BD-4921A1318A77}" srcOrd="3" destOrd="0" presId="urn:microsoft.com/office/officeart/2008/layout/HexagonCluster"/>
    <dgm:cxn modelId="{79EE4488-FD8C-4B34-B59D-D2C86597D26B}" type="presParOf" srcId="{9091A5FC-B76B-4E32-B9BD-4921A1318A77}" destId="{D16BD57C-C64F-411A-A746-5DB5F17D6CB2}" srcOrd="0" destOrd="0" presId="urn:microsoft.com/office/officeart/2008/layout/HexagonCluster"/>
    <dgm:cxn modelId="{DF702E98-EE41-4384-8CCB-5CD557124E04}" type="presParOf" srcId="{B3B87215-035A-43F5-A134-63350A549FA3}" destId="{7BA8213A-F392-4290-9AF6-2F1ADB18D961}" srcOrd="4" destOrd="0" presId="urn:microsoft.com/office/officeart/2008/layout/HexagonCluster"/>
    <dgm:cxn modelId="{80A6FDAC-2585-4093-ACFF-B643E520E7ED}" type="presParOf" srcId="{7BA8213A-F392-4290-9AF6-2F1ADB18D961}" destId="{845F853F-F299-4EC1-ADFE-D9973E73F384}" srcOrd="0" destOrd="0" presId="urn:microsoft.com/office/officeart/2008/layout/HexagonCluster"/>
    <dgm:cxn modelId="{7A48A033-68AB-4FF9-81DA-9CA31396F5FF}" type="presParOf" srcId="{B3B87215-035A-43F5-A134-63350A549FA3}" destId="{D7D3F5E0-5075-4B2C-8A28-84B50A7C3198}" srcOrd="5" destOrd="0" presId="urn:microsoft.com/office/officeart/2008/layout/HexagonCluster"/>
    <dgm:cxn modelId="{09DA5CEC-ED15-445E-8523-AC3043420A18}" type="presParOf" srcId="{D7D3F5E0-5075-4B2C-8A28-84B50A7C3198}" destId="{895BD457-185D-4FAA-AC70-68668D10FCB6}" srcOrd="0" destOrd="0" presId="urn:microsoft.com/office/officeart/2008/layout/HexagonCluster"/>
    <dgm:cxn modelId="{E92B24E9-0620-41DB-9714-082329FCDE2B}" type="presParOf" srcId="{B3B87215-035A-43F5-A134-63350A549FA3}" destId="{4BC5B698-94CC-4685-8ECE-EA588CE329A3}" srcOrd="6" destOrd="0" presId="urn:microsoft.com/office/officeart/2008/layout/HexagonCluster"/>
    <dgm:cxn modelId="{6919214F-FFB2-438A-9676-FE547DEAFC6D}" type="presParOf" srcId="{4BC5B698-94CC-4685-8ECE-EA588CE329A3}" destId="{C2F4CF74-63C0-4A1D-A4B0-ED78551DF6CB}" srcOrd="0" destOrd="0" presId="urn:microsoft.com/office/officeart/2008/layout/HexagonCluster"/>
    <dgm:cxn modelId="{AF140ABA-373F-4D06-BEE3-45D3B4241511}" type="presParOf" srcId="{B3B87215-035A-43F5-A134-63350A549FA3}" destId="{E3960D9F-D3C5-4426-8060-D58C25041676}" srcOrd="7" destOrd="0" presId="urn:microsoft.com/office/officeart/2008/layout/HexagonCluster"/>
    <dgm:cxn modelId="{D0B161B4-FD8C-4220-8B05-DDE04191CE12}" type="presParOf" srcId="{E3960D9F-D3C5-4426-8060-D58C25041676}" destId="{87EACB75-F606-48CB-BA45-EF336ACC0204}" srcOrd="0" destOrd="0" presId="urn:microsoft.com/office/officeart/2008/layout/HexagonCluster"/>
    <dgm:cxn modelId="{96CB6F78-2B77-4857-8217-002FABADD412}" type="presParOf" srcId="{B3B87215-035A-43F5-A134-63350A549FA3}" destId="{EE27ADF6-4A1A-4624-BBAC-F1BE41368DE7}" srcOrd="8" destOrd="0" presId="urn:microsoft.com/office/officeart/2008/layout/HexagonCluster"/>
    <dgm:cxn modelId="{13412D86-D583-4957-BED3-DFE96D2662C3}" type="presParOf" srcId="{EE27ADF6-4A1A-4624-BBAC-F1BE41368DE7}" destId="{5C1CB6DE-48AA-471A-A117-5C6D76A39BF4}" srcOrd="0" destOrd="0" presId="urn:microsoft.com/office/officeart/2008/layout/HexagonCluster"/>
    <dgm:cxn modelId="{12FEC83F-A07D-494D-B197-0E49A8E64563}" type="presParOf" srcId="{B3B87215-035A-43F5-A134-63350A549FA3}" destId="{BBAE9D65-0703-4B45-B2FF-3B336D160778}" srcOrd="9" destOrd="0" presId="urn:microsoft.com/office/officeart/2008/layout/HexagonCluster"/>
    <dgm:cxn modelId="{9CF4E8C4-6240-4894-AE10-F534A2373AE7}" type="presParOf" srcId="{BBAE9D65-0703-4B45-B2FF-3B336D160778}" destId="{88639D73-B36C-4F87-8CAA-B336E3748168}" srcOrd="0" destOrd="0" presId="urn:microsoft.com/office/officeart/2008/layout/HexagonCluster"/>
    <dgm:cxn modelId="{061D48BB-77FB-4CF7-A82C-D0A2795CC6ED}" type="presParOf" srcId="{B3B87215-035A-43F5-A134-63350A549FA3}" destId="{4CF66A31-C462-45AD-B43B-C83BE7B8674E}" srcOrd="10" destOrd="0" presId="urn:microsoft.com/office/officeart/2008/layout/HexagonCluster"/>
    <dgm:cxn modelId="{AA7F9272-41F2-44A9-AFFA-FF985D6F92D2}" type="presParOf" srcId="{4CF66A31-C462-45AD-B43B-C83BE7B8674E}" destId="{0BA242FB-DC84-47DC-9667-23829B4EFE7D}" srcOrd="0" destOrd="0" presId="urn:microsoft.com/office/officeart/2008/layout/HexagonCluster"/>
    <dgm:cxn modelId="{70C33335-7A19-4463-A894-9A7B00FC39EB}" type="presParOf" srcId="{B3B87215-035A-43F5-A134-63350A549FA3}" destId="{5CEB06EE-8239-4CB1-B38C-9789ABCDB0CC}" srcOrd="11" destOrd="0" presId="urn:microsoft.com/office/officeart/2008/layout/HexagonCluster"/>
    <dgm:cxn modelId="{923485FA-8113-4BA6-A8EB-228469697F12}" type="presParOf" srcId="{5CEB06EE-8239-4CB1-B38C-9789ABCDB0CC}" destId="{CA657564-EA38-4E91-A82B-38B5F1B71BAD}" srcOrd="0" destOrd="0" presId="urn:microsoft.com/office/officeart/2008/layout/HexagonCluster"/>
    <dgm:cxn modelId="{B7E9EE41-D2A7-4090-9CAE-D9F615558B46}" type="presParOf" srcId="{B3B87215-035A-43F5-A134-63350A549FA3}" destId="{884055E4-F1F1-44C7-A418-5739C4731B7E}" srcOrd="12" destOrd="0" presId="urn:microsoft.com/office/officeart/2008/layout/HexagonCluster"/>
    <dgm:cxn modelId="{F3FB037B-7B08-40A2-80D4-B40CD4A5D187}" type="presParOf" srcId="{884055E4-F1F1-44C7-A418-5739C4731B7E}" destId="{8A72FF74-93EC-42E2-B734-060E3DDBBCBA}" srcOrd="0" destOrd="0" presId="urn:microsoft.com/office/officeart/2008/layout/HexagonCluster"/>
    <dgm:cxn modelId="{1D272E8B-E740-4886-9C9E-78D049565C89}" type="presParOf" srcId="{B3B87215-035A-43F5-A134-63350A549FA3}" destId="{A7206D96-BC48-4E76-90B9-90E475DABF44}" srcOrd="13" destOrd="0" presId="urn:microsoft.com/office/officeart/2008/layout/HexagonCluster"/>
    <dgm:cxn modelId="{91DCD02C-C462-4B04-8BC3-50E45727AA42}" type="presParOf" srcId="{A7206D96-BC48-4E76-90B9-90E475DABF44}" destId="{28944F2F-7F25-43ED-ACA1-FE78DFFA4C57}" srcOrd="0" destOrd="0" presId="urn:microsoft.com/office/officeart/2008/layout/HexagonCluster"/>
    <dgm:cxn modelId="{611CDB32-A3D9-436D-A644-A0D50BD1A83F}" type="presParOf" srcId="{B3B87215-035A-43F5-A134-63350A549FA3}" destId="{3E1781AD-43B6-4CB0-99DF-1C0BA0676EC8}" srcOrd="14" destOrd="0" presId="urn:microsoft.com/office/officeart/2008/layout/HexagonCluster"/>
    <dgm:cxn modelId="{5CBB1815-BF94-4A89-95FE-F335CA4C215B}" type="presParOf" srcId="{3E1781AD-43B6-4CB0-99DF-1C0BA0676EC8}" destId="{AFCA9BA0-BA9A-4DF8-9C93-F3FB963D4E31}" srcOrd="0" destOrd="0" presId="urn:microsoft.com/office/officeart/2008/layout/HexagonCluster"/>
    <dgm:cxn modelId="{3D060D1B-3911-4F97-B8BE-4A77A96DCBD2}" type="presParOf" srcId="{B3B87215-035A-43F5-A134-63350A549FA3}" destId="{C9D6DAE6-05B9-47AE-AAAE-F4E2B68F2191}" srcOrd="15" destOrd="0" presId="urn:microsoft.com/office/officeart/2008/layout/HexagonCluster"/>
    <dgm:cxn modelId="{0A33FD8E-1D04-4CF5-B699-1FC024370ACB}" type="presParOf" srcId="{C9D6DAE6-05B9-47AE-AAAE-F4E2B68F2191}" destId="{883273B3-55DD-4B4C-A257-1152C50464D7}" srcOrd="0" destOrd="0" presId="urn:microsoft.com/office/officeart/2008/layout/HexagonCluster"/>
    <dgm:cxn modelId="{15E43443-B41C-4F49-97FA-587C5B319120}" type="presParOf" srcId="{B3B87215-035A-43F5-A134-63350A549FA3}" destId="{BA5765A0-A3CF-4BB3-AB81-B5A6777DBC48}" srcOrd="16" destOrd="0" presId="urn:microsoft.com/office/officeart/2008/layout/HexagonCluster"/>
    <dgm:cxn modelId="{A179C7FE-CA8D-4EEC-BC63-9360C361F512}" type="presParOf" srcId="{BA5765A0-A3CF-4BB3-AB81-B5A6777DBC48}" destId="{7F3D58C2-9C8F-4109-9A6F-42478D75A275}" srcOrd="0" destOrd="0" presId="urn:microsoft.com/office/officeart/2008/layout/HexagonCluster"/>
    <dgm:cxn modelId="{6265D613-9290-4E04-A24F-91E20D2CB594}" type="presParOf" srcId="{B3B87215-035A-43F5-A134-63350A549FA3}" destId="{752AAA4E-4EBD-4AC8-9528-86930976E987}" srcOrd="17" destOrd="0" presId="urn:microsoft.com/office/officeart/2008/layout/HexagonCluster"/>
    <dgm:cxn modelId="{F1489BE6-CB17-4CB1-AAEA-577EC241E8B0}" type="presParOf" srcId="{752AAA4E-4EBD-4AC8-9528-86930976E987}" destId="{D0E0CBE8-F74D-461F-AFDB-E99292640CB4}" srcOrd="0" destOrd="0" presId="urn:microsoft.com/office/officeart/2008/layout/HexagonCluster"/>
    <dgm:cxn modelId="{2A2236F7-18BC-4E30-8055-3C0F1D7F31C9}" type="presParOf" srcId="{B3B87215-035A-43F5-A134-63350A549FA3}" destId="{FEF31EFF-CE77-492D-85A2-AD5B5EDE713B}" srcOrd="18" destOrd="0" presId="urn:microsoft.com/office/officeart/2008/layout/HexagonCluster"/>
    <dgm:cxn modelId="{80A24F81-FA9A-49CF-90B1-956E7D4F4AA8}" type="presParOf" srcId="{FEF31EFF-CE77-492D-85A2-AD5B5EDE713B}" destId="{480AE4E2-9B29-46D5-9342-032C56B0B62C}" srcOrd="0" destOrd="0" presId="urn:microsoft.com/office/officeart/2008/layout/HexagonCluster"/>
    <dgm:cxn modelId="{A817D74F-8A2E-417D-85FA-876F1F7967E7}" type="presParOf" srcId="{B3B87215-035A-43F5-A134-63350A549FA3}" destId="{3FC3ACBE-5A27-438C-B8CD-91B86E2CC9B5}" srcOrd="19" destOrd="0" presId="urn:microsoft.com/office/officeart/2008/layout/HexagonCluster"/>
    <dgm:cxn modelId="{DC93B502-A81E-4AF3-94F6-5B9DE057EB3D}" type="presParOf" srcId="{3FC3ACBE-5A27-438C-B8CD-91B86E2CC9B5}" destId="{8BE8EC7D-D21D-4C3A-9363-846CEC964B96}" srcOrd="0" destOrd="0" presId="urn:microsoft.com/office/officeart/2008/layout/HexagonCluster"/>
    <dgm:cxn modelId="{7C48FEB2-724C-48D5-888A-6A89D8E5EF3D}" type="presParOf" srcId="{B3B87215-035A-43F5-A134-63350A549FA3}" destId="{F0C94024-F68C-4AE8-BF32-D15DC00547CF}" srcOrd="20" destOrd="0" presId="urn:microsoft.com/office/officeart/2008/layout/HexagonCluster"/>
    <dgm:cxn modelId="{D7A2BF10-CC90-4738-BCFE-092A3D86288E}" type="presParOf" srcId="{F0C94024-F68C-4AE8-BF32-D15DC00547CF}" destId="{300BF2F7-99F9-4A94-B493-CC5602692CEB}" srcOrd="0" destOrd="0" presId="urn:microsoft.com/office/officeart/2008/layout/HexagonCluster"/>
    <dgm:cxn modelId="{67B0BFE5-9B04-4073-BEED-3625ABF12722}" type="presParOf" srcId="{B3B87215-035A-43F5-A134-63350A549FA3}" destId="{F23CE720-3A67-4376-8762-F4F76105DBFE}" srcOrd="21" destOrd="0" presId="urn:microsoft.com/office/officeart/2008/layout/HexagonCluster"/>
    <dgm:cxn modelId="{00F10053-B745-455B-A641-30D372827292}" type="presParOf" srcId="{F23CE720-3A67-4376-8762-F4F76105DBFE}" destId="{1F81E8B9-9B9B-4314-9F5A-D32E0D481B1A}" srcOrd="0" destOrd="0" presId="urn:microsoft.com/office/officeart/2008/layout/HexagonCluster"/>
    <dgm:cxn modelId="{6BF93B9B-5198-49C8-B0C7-BDF6D2F350C3}" type="presParOf" srcId="{B3B87215-035A-43F5-A134-63350A549FA3}" destId="{DA33E273-1073-4593-B226-32FD15A97416}" srcOrd="22" destOrd="0" presId="urn:microsoft.com/office/officeart/2008/layout/HexagonCluster"/>
    <dgm:cxn modelId="{BEA5660F-8ABC-4812-A411-9A7525B70B35}" type="presParOf" srcId="{DA33E273-1073-4593-B226-32FD15A97416}" destId="{B5C6439F-73F1-4CC2-97DB-CEA39DC0F419}" srcOrd="0" destOrd="0" presId="urn:microsoft.com/office/officeart/2008/layout/HexagonCluster"/>
    <dgm:cxn modelId="{667CD77A-D42F-4AF5-89B6-BD9EF4A562C8}" type="presParOf" srcId="{B3B87215-035A-43F5-A134-63350A549FA3}" destId="{8FEB6720-1904-443E-A939-15BC73C239AA}" srcOrd="23" destOrd="0" presId="urn:microsoft.com/office/officeart/2008/layout/HexagonCluster"/>
    <dgm:cxn modelId="{C2D448EA-6590-4E57-9B33-5FDFD5938748}" type="presParOf" srcId="{8FEB6720-1904-443E-A939-15BC73C239AA}" destId="{98DC81C1-DFA0-4731-BD47-FDF67EFBC7E4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8DBE129-BEBF-4018-B29F-992DD717C28C}" type="doc">
      <dgm:prSet loTypeId="urn:microsoft.com/office/officeart/2005/8/layout/balance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AT"/>
        </a:p>
      </dgm:t>
    </dgm:pt>
    <dgm:pt modelId="{45FA90AB-44AC-4126-8F6D-19428979893B}">
      <dgm:prSet phldrT="[Text]" custT="1"/>
      <dgm:spPr/>
      <dgm:t>
        <a:bodyPr/>
        <a:lstStyle/>
        <a:p>
          <a:r>
            <a:rPr lang="en-GB" sz="1800" b="1" noProof="0" dirty="0" smtClean="0">
              <a:latin typeface="Calibri" panose="020F0502020204030204" pitchFamily="34" charset="0"/>
            </a:rPr>
            <a:t>currently</a:t>
          </a:r>
          <a:endParaRPr lang="en-GB" sz="1800" b="1" noProof="0" dirty="0">
            <a:latin typeface="Calibri" panose="020F0502020204030204" pitchFamily="34" charset="0"/>
          </a:endParaRPr>
        </a:p>
      </dgm:t>
    </dgm:pt>
    <dgm:pt modelId="{F9716146-C6C5-4015-A77D-3C363C3DA913}" type="parTrans" cxnId="{CD0A877A-10B1-4A75-A6B6-D88BAE553B4B}">
      <dgm:prSet/>
      <dgm:spPr/>
      <dgm:t>
        <a:bodyPr/>
        <a:lstStyle/>
        <a:p>
          <a:endParaRPr lang="de-AT">
            <a:latin typeface="Calibri" panose="020F0502020204030204" pitchFamily="34" charset="0"/>
          </a:endParaRPr>
        </a:p>
      </dgm:t>
    </dgm:pt>
    <dgm:pt modelId="{F4AF3AB1-704A-4791-AE9D-D4F04C44C9BB}" type="sibTrans" cxnId="{CD0A877A-10B1-4A75-A6B6-D88BAE553B4B}">
      <dgm:prSet/>
      <dgm:spPr/>
      <dgm:t>
        <a:bodyPr/>
        <a:lstStyle/>
        <a:p>
          <a:endParaRPr lang="de-AT">
            <a:latin typeface="Calibri" panose="020F0502020204030204" pitchFamily="34" charset="0"/>
          </a:endParaRPr>
        </a:p>
      </dgm:t>
    </dgm:pt>
    <dgm:pt modelId="{F3D1F941-932A-448E-8E35-21250AE94263}">
      <dgm:prSet phldrT="[Text]" custT="1"/>
      <dgm:spPr/>
      <dgm:t>
        <a:bodyPr/>
        <a:lstStyle/>
        <a:p>
          <a:r>
            <a:rPr lang="en-GB" sz="1500" noProof="0" dirty="0" smtClean="0">
              <a:latin typeface="Calibri" panose="020F0502020204030204" pitchFamily="34" charset="0"/>
            </a:rPr>
            <a:t>narrow age groups</a:t>
          </a:r>
          <a:endParaRPr lang="en-GB" sz="1500" noProof="0" dirty="0">
            <a:latin typeface="Calibri" panose="020F0502020204030204" pitchFamily="34" charset="0"/>
          </a:endParaRPr>
        </a:p>
      </dgm:t>
    </dgm:pt>
    <dgm:pt modelId="{08AFE427-0D61-4530-B903-5F1ED2FD6AFD}" type="parTrans" cxnId="{7BBD5F9C-E869-487C-AC76-F68624844CA7}">
      <dgm:prSet/>
      <dgm:spPr/>
      <dgm:t>
        <a:bodyPr/>
        <a:lstStyle/>
        <a:p>
          <a:endParaRPr lang="de-AT">
            <a:latin typeface="Calibri" panose="020F0502020204030204" pitchFamily="34" charset="0"/>
          </a:endParaRPr>
        </a:p>
      </dgm:t>
    </dgm:pt>
    <dgm:pt modelId="{4C3E65A0-9B14-46A6-8DC3-0363A20E4519}" type="sibTrans" cxnId="{7BBD5F9C-E869-487C-AC76-F68624844CA7}">
      <dgm:prSet/>
      <dgm:spPr/>
      <dgm:t>
        <a:bodyPr/>
        <a:lstStyle/>
        <a:p>
          <a:endParaRPr lang="de-AT">
            <a:latin typeface="Calibri" panose="020F0502020204030204" pitchFamily="34" charset="0"/>
          </a:endParaRPr>
        </a:p>
      </dgm:t>
    </dgm:pt>
    <dgm:pt modelId="{53AE5BC1-B7BB-49DA-A0FA-D6FCC2717023}">
      <dgm:prSet phldrT="[Text]" custT="1"/>
      <dgm:spPr/>
      <dgm:t>
        <a:bodyPr/>
        <a:lstStyle/>
        <a:p>
          <a:r>
            <a:rPr lang="en-GB" sz="1500" noProof="0" dirty="0" smtClean="0">
              <a:latin typeface="Calibri" panose="020F0502020204030204" pitchFamily="34" charset="0"/>
            </a:rPr>
            <a:t>parents are a distraction</a:t>
          </a:r>
          <a:endParaRPr lang="en-GB" sz="1500" noProof="0" dirty="0">
            <a:latin typeface="Calibri" panose="020F0502020204030204" pitchFamily="34" charset="0"/>
          </a:endParaRPr>
        </a:p>
      </dgm:t>
    </dgm:pt>
    <dgm:pt modelId="{CBD4A1C4-EE1A-48AC-BA82-B019D19B5B07}" type="parTrans" cxnId="{59532806-F1AC-42F0-826C-C87B29A03FF9}">
      <dgm:prSet/>
      <dgm:spPr/>
      <dgm:t>
        <a:bodyPr/>
        <a:lstStyle/>
        <a:p>
          <a:endParaRPr lang="de-AT">
            <a:latin typeface="Calibri" panose="020F0502020204030204" pitchFamily="34" charset="0"/>
          </a:endParaRPr>
        </a:p>
      </dgm:t>
    </dgm:pt>
    <dgm:pt modelId="{804C7649-6A2A-4FF7-9E0D-942A9B2CDE84}" type="sibTrans" cxnId="{59532806-F1AC-42F0-826C-C87B29A03FF9}">
      <dgm:prSet/>
      <dgm:spPr/>
      <dgm:t>
        <a:bodyPr/>
        <a:lstStyle/>
        <a:p>
          <a:endParaRPr lang="de-AT">
            <a:latin typeface="Calibri" panose="020F0502020204030204" pitchFamily="34" charset="0"/>
          </a:endParaRPr>
        </a:p>
      </dgm:t>
    </dgm:pt>
    <dgm:pt modelId="{1246A8D6-7A64-4701-A295-30CFD99D6600}">
      <dgm:prSet phldrT="[Text]" custT="1"/>
      <dgm:spPr/>
      <dgm:t>
        <a:bodyPr/>
        <a:lstStyle/>
        <a:p>
          <a:r>
            <a:rPr lang="en-GB" sz="1800" b="1" noProof="0" dirty="0" smtClean="0">
              <a:latin typeface="Calibri" panose="020F0502020204030204" pitchFamily="34" charset="0"/>
            </a:rPr>
            <a:t>demand</a:t>
          </a:r>
          <a:endParaRPr lang="en-GB" sz="1800" b="1" noProof="0" dirty="0">
            <a:latin typeface="Calibri" panose="020F0502020204030204" pitchFamily="34" charset="0"/>
          </a:endParaRPr>
        </a:p>
      </dgm:t>
    </dgm:pt>
    <dgm:pt modelId="{BE93FDD7-8916-490E-BFED-F363828DCEB5}" type="parTrans" cxnId="{56A8838E-2D29-4FEB-94C8-8CE2A9638873}">
      <dgm:prSet/>
      <dgm:spPr/>
      <dgm:t>
        <a:bodyPr/>
        <a:lstStyle/>
        <a:p>
          <a:endParaRPr lang="de-AT">
            <a:latin typeface="Calibri" panose="020F0502020204030204" pitchFamily="34" charset="0"/>
          </a:endParaRPr>
        </a:p>
      </dgm:t>
    </dgm:pt>
    <dgm:pt modelId="{B147CE77-59E1-4489-8ED5-B263C561B9C9}" type="sibTrans" cxnId="{56A8838E-2D29-4FEB-94C8-8CE2A9638873}">
      <dgm:prSet/>
      <dgm:spPr/>
      <dgm:t>
        <a:bodyPr/>
        <a:lstStyle/>
        <a:p>
          <a:endParaRPr lang="de-AT">
            <a:latin typeface="Calibri" panose="020F0502020204030204" pitchFamily="34" charset="0"/>
          </a:endParaRPr>
        </a:p>
      </dgm:t>
    </dgm:pt>
    <dgm:pt modelId="{81E69103-1BD1-4F8D-BAE9-641A72FD41EE}">
      <dgm:prSet phldrT="[Text]" custT="1"/>
      <dgm:spPr/>
      <dgm:t>
        <a:bodyPr/>
        <a:lstStyle/>
        <a:p>
          <a:r>
            <a:rPr lang="en-GB" sz="1500" noProof="0" dirty="0" smtClean="0">
              <a:latin typeface="Calibri" panose="020F0502020204030204" pitchFamily="34" charset="0"/>
            </a:rPr>
            <a:t>less theory</a:t>
          </a:r>
          <a:endParaRPr lang="en-GB" sz="1500" noProof="0" dirty="0">
            <a:latin typeface="Calibri" panose="020F0502020204030204" pitchFamily="34" charset="0"/>
          </a:endParaRPr>
        </a:p>
      </dgm:t>
    </dgm:pt>
    <dgm:pt modelId="{2540A3CA-6D6F-4030-8743-6596CBE07917}" type="parTrans" cxnId="{DF9F529D-B0CD-48E8-8406-3B3AA58D67CE}">
      <dgm:prSet/>
      <dgm:spPr/>
      <dgm:t>
        <a:bodyPr/>
        <a:lstStyle/>
        <a:p>
          <a:endParaRPr lang="de-AT">
            <a:latin typeface="Calibri" panose="020F0502020204030204" pitchFamily="34" charset="0"/>
          </a:endParaRPr>
        </a:p>
      </dgm:t>
    </dgm:pt>
    <dgm:pt modelId="{3E05C8E4-FD5B-41F9-990E-18998FB0B39F}" type="sibTrans" cxnId="{DF9F529D-B0CD-48E8-8406-3B3AA58D67CE}">
      <dgm:prSet/>
      <dgm:spPr/>
      <dgm:t>
        <a:bodyPr/>
        <a:lstStyle/>
        <a:p>
          <a:endParaRPr lang="de-AT">
            <a:latin typeface="Calibri" panose="020F0502020204030204" pitchFamily="34" charset="0"/>
          </a:endParaRPr>
        </a:p>
      </dgm:t>
    </dgm:pt>
    <dgm:pt modelId="{FA4111B8-D170-4150-A3C0-B8B5CAA51A24}">
      <dgm:prSet phldrT="[Text]" custT="1"/>
      <dgm:spPr/>
      <dgm:t>
        <a:bodyPr/>
        <a:lstStyle/>
        <a:p>
          <a:r>
            <a:rPr lang="en-GB" sz="1500" noProof="0" dirty="0" smtClean="0">
              <a:latin typeface="Calibri" panose="020F0502020204030204" pitchFamily="34" charset="0"/>
            </a:rPr>
            <a:t>more experiments</a:t>
          </a:r>
          <a:endParaRPr lang="en-GB" sz="1500" noProof="0" dirty="0">
            <a:latin typeface="Calibri" panose="020F0502020204030204" pitchFamily="34" charset="0"/>
          </a:endParaRPr>
        </a:p>
      </dgm:t>
    </dgm:pt>
    <dgm:pt modelId="{3D459793-0960-4D03-AB7E-D7E0D6AE0A8F}" type="parTrans" cxnId="{7CE8AABE-D448-4879-BE99-A6E39FC3563A}">
      <dgm:prSet/>
      <dgm:spPr/>
      <dgm:t>
        <a:bodyPr/>
        <a:lstStyle/>
        <a:p>
          <a:endParaRPr lang="de-AT">
            <a:latin typeface="Calibri" panose="020F0502020204030204" pitchFamily="34" charset="0"/>
          </a:endParaRPr>
        </a:p>
      </dgm:t>
    </dgm:pt>
    <dgm:pt modelId="{0651F6A9-A88F-4803-BC65-022D46E8F04B}" type="sibTrans" cxnId="{7CE8AABE-D448-4879-BE99-A6E39FC3563A}">
      <dgm:prSet/>
      <dgm:spPr/>
      <dgm:t>
        <a:bodyPr/>
        <a:lstStyle/>
        <a:p>
          <a:endParaRPr lang="de-AT">
            <a:latin typeface="Calibri" panose="020F0502020204030204" pitchFamily="34" charset="0"/>
          </a:endParaRPr>
        </a:p>
      </dgm:t>
    </dgm:pt>
    <dgm:pt modelId="{56FBE05B-7BB3-4259-8A40-A7394D1FDDB0}">
      <dgm:prSet phldrT="[Text]" custT="1"/>
      <dgm:spPr/>
      <dgm:t>
        <a:bodyPr/>
        <a:lstStyle/>
        <a:p>
          <a:r>
            <a:rPr lang="en-GB" sz="1500" noProof="0" dirty="0" smtClean="0">
              <a:latin typeface="Calibri" panose="020F0502020204030204" pitchFamily="34" charset="0"/>
            </a:rPr>
            <a:t>kids + parents</a:t>
          </a:r>
          <a:endParaRPr lang="en-GB" sz="1500" noProof="0" dirty="0">
            <a:latin typeface="Calibri" panose="020F0502020204030204" pitchFamily="34" charset="0"/>
          </a:endParaRPr>
        </a:p>
      </dgm:t>
    </dgm:pt>
    <dgm:pt modelId="{D2A334C3-5410-468D-AF20-B9DE5672F10C}" type="parTrans" cxnId="{AF8D1A5E-03C0-4A2D-87B8-1615265BE79C}">
      <dgm:prSet/>
      <dgm:spPr/>
      <dgm:t>
        <a:bodyPr/>
        <a:lstStyle/>
        <a:p>
          <a:endParaRPr lang="de-AT">
            <a:latin typeface="Calibri" panose="020F0502020204030204" pitchFamily="34" charset="0"/>
          </a:endParaRPr>
        </a:p>
      </dgm:t>
    </dgm:pt>
    <dgm:pt modelId="{8469444D-CB3E-4A93-8122-E113DFF27888}" type="sibTrans" cxnId="{AF8D1A5E-03C0-4A2D-87B8-1615265BE79C}">
      <dgm:prSet/>
      <dgm:spPr/>
      <dgm:t>
        <a:bodyPr/>
        <a:lstStyle/>
        <a:p>
          <a:endParaRPr lang="de-AT">
            <a:latin typeface="Calibri" panose="020F0502020204030204" pitchFamily="34" charset="0"/>
          </a:endParaRPr>
        </a:p>
      </dgm:t>
    </dgm:pt>
    <dgm:pt modelId="{02EC392B-FFEE-4306-AF76-5A7812D1B3AD}" type="pres">
      <dgm:prSet presAssocID="{D8DBE129-BEBF-4018-B29F-992DD717C28C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de-AT"/>
        </a:p>
      </dgm:t>
    </dgm:pt>
    <dgm:pt modelId="{A2D9F4AA-1043-4676-AFEA-93BC0135F1AB}" type="pres">
      <dgm:prSet presAssocID="{D8DBE129-BEBF-4018-B29F-992DD717C28C}" presName="dummyMaxCanvas" presStyleCnt="0"/>
      <dgm:spPr/>
    </dgm:pt>
    <dgm:pt modelId="{7AA852C8-3867-4850-9D40-7A0D8AAFE093}" type="pres">
      <dgm:prSet presAssocID="{D8DBE129-BEBF-4018-B29F-992DD717C28C}" presName="parentComposite" presStyleCnt="0"/>
      <dgm:spPr/>
    </dgm:pt>
    <dgm:pt modelId="{739C8151-9C86-40EA-B088-2779745AD53E}" type="pres">
      <dgm:prSet presAssocID="{D8DBE129-BEBF-4018-B29F-992DD717C28C}" presName="parent1" presStyleLbl="alignAccFollowNode1" presStyleIdx="0" presStyleCnt="4" custScaleY="77781" custLinFactNeighborY="16458">
        <dgm:presLayoutVars>
          <dgm:chMax val="4"/>
        </dgm:presLayoutVars>
      </dgm:prSet>
      <dgm:spPr/>
      <dgm:t>
        <a:bodyPr/>
        <a:lstStyle/>
        <a:p>
          <a:endParaRPr lang="de-AT"/>
        </a:p>
      </dgm:t>
    </dgm:pt>
    <dgm:pt modelId="{4E5815C9-06D2-4005-962A-5D228B49C8AE}" type="pres">
      <dgm:prSet presAssocID="{D8DBE129-BEBF-4018-B29F-992DD717C28C}" presName="parent2" presStyleLbl="alignAccFollowNode1" presStyleIdx="1" presStyleCnt="4" custScaleY="77781" custLinFactNeighborY="16458">
        <dgm:presLayoutVars>
          <dgm:chMax val="4"/>
        </dgm:presLayoutVars>
      </dgm:prSet>
      <dgm:spPr/>
      <dgm:t>
        <a:bodyPr/>
        <a:lstStyle/>
        <a:p>
          <a:endParaRPr lang="de-AT"/>
        </a:p>
      </dgm:t>
    </dgm:pt>
    <dgm:pt modelId="{7959927B-9BB5-4916-9DF0-80D55799A9C2}" type="pres">
      <dgm:prSet presAssocID="{D8DBE129-BEBF-4018-B29F-992DD717C28C}" presName="childrenComposite" presStyleCnt="0"/>
      <dgm:spPr/>
    </dgm:pt>
    <dgm:pt modelId="{575852AD-0182-476C-A832-1F1C9042331A}" type="pres">
      <dgm:prSet presAssocID="{D8DBE129-BEBF-4018-B29F-992DD717C28C}" presName="dummyMaxCanvas_ChildArea" presStyleCnt="0"/>
      <dgm:spPr/>
    </dgm:pt>
    <dgm:pt modelId="{9A4D10C3-6866-4613-BFD8-63BAB0440B55}" type="pres">
      <dgm:prSet presAssocID="{D8DBE129-BEBF-4018-B29F-992DD717C28C}" presName="fulcrum" presStyleLbl="alignAccFollowNode1" presStyleIdx="2" presStyleCnt="4"/>
      <dgm:spPr/>
    </dgm:pt>
    <dgm:pt modelId="{8EED18DA-C31C-4763-B14D-8ECA2A6021C5}" type="pres">
      <dgm:prSet presAssocID="{D8DBE129-BEBF-4018-B29F-992DD717C28C}" presName="balance_23" presStyleLbl="alignAccFollowNode1" presStyleIdx="3" presStyleCnt="4">
        <dgm:presLayoutVars>
          <dgm:bulletEnabled val="1"/>
        </dgm:presLayoutVars>
      </dgm:prSet>
      <dgm:spPr/>
    </dgm:pt>
    <dgm:pt modelId="{5648AD2A-3CAA-4A79-9955-F01586822922}" type="pres">
      <dgm:prSet presAssocID="{D8DBE129-BEBF-4018-B29F-992DD717C28C}" presName="right_23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086EEF4F-971B-447B-9896-ED5E35F101AA}" type="pres">
      <dgm:prSet presAssocID="{D8DBE129-BEBF-4018-B29F-992DD717C28C}" presName="right_23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E5F11B13-B569-4444-9CF8-0520E922A532}" type="pres">
      <dgm:prSet presAssocID="{D8DBE129-BEBF-4018-B29F-992DD717C28C}" presName="right_23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104EBA9E-4ABB-4EC6-9BB1-86D058B85652}" type="pres">
      <dgm:prSet presAssocID="{D8DBE129-BEBF-4018-B29F-992DD717C28C}" presName="left_23_1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31AC2D06-DDCC-4512-8DB7-1651E35C7DFA}" type="pres">
      <dgm:prSet presAssocID="{D8DBE129-BEBF-4018-B29F-992DD717C28C}" presName="left_23_2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</dgm:ptLst>
  <dgm:cxnLst>
    <dgm:cxn modelId="{7CE8AABE-D448-4879-BE99-A6E39FC3563A}" srcId="{1246A8D6-7A64-4701-A295-30CFD99D6600}" destId="{FA4111B8-D170-4150-A3C0-B8B5CAA51A24}" srcOrd="1" destOrd="0" parTransId="{3D459793-0960-4D03-AB7E-D7E0D6AE0A8F}" sibTransId="{0651F6A9-A88F-4803-BC65-022D46E8F04B}"/>
    <dgm:cxn modelId="{DF9F529D-B0CD-48E8-8406-3B3AA58D67CE}" srcId="{1246A8D6-7A64-4701-A295-30CFD99D6600}" destId="{81E69103-1BD1-4F8D-BAE9-641A72FD41EE}" srcOrd="0" destOrd="0" parTransId="{2540A3CA-6D6F-4030-8743-6596CBE07917}" sibTransId="{3E05C8E4-FD5B-41F9-990E-18998FB0B39F}"/>
    <dgm:cxn modelId="{BD3EC31D-E14E-433A-93EA-C0F67CEC8E8B}" type="presOf" srcId="{F3D1F941-932A-448E-8E35-21250AE94263}" destId="{104EBA9E-4ABB-4EC6-9BB1-86D058B85652}" srcOrd="0" destOrd="0" presId="urn:microsoft.com/office/officeart/2005/8/layout/balance1"/>
    <dgm:cxn modelId="{5A1A4B01-E7A2-463F-B458-0A1D8B0EA517}" type="presOf" srcId="{81E69103-1BD1-4F8D-BAE9-641A72FD41EE}" destId="{5648AD2A-3CAA-4A79-9955-F01586822922}" srcOrd="0" destOrd="0" presId="urn:microsoft.com/office/officeart/2005/8/layout/balance1"/>
    <dgm:cxn modelId="{D2B5757F-70A4-4F1D-9F0A-05D8DE6F3524}" type="presOf" srcId="{FA4111B8-D170-4150-A3C0-B8B5CAA51A24}" destId="{086EEF4F-971B-447B-9896-ED5E35F101AA}" srcOrd="0" destOrd="0" presId="urn:microsoft.com/office/officeart/2005/8/layout/balance1"/>
    <dgm:cxn modelId="{CD0A877A-10B1-4A75-A6B6-D88BAE553B4B}" srcId="{D8DBE129-BEBF-4018-B29F-992DD717C28C}" destId="{45FA90AB-44AC-4126-8F6D-19428979893B}" srcOrd="0" destOrd="0" parTransId="{F9716146-C6C5-4015-A77D-3C363C3DA913}" sibTransId="{F4AF3AB1-704A-4791-AE9D-D4F04C44C9BB}"/>
    <dgm:cxn modelId="{59532806-F1AC-42F0-826C-C87B29A03FF9}" srcId="{45FA90AB-44AC-4126-8F6D-19428979893B}" destId="{53AE5BC1-B7BB-49DA-A0FA-D6FCC2717023}" srcOrd="1" destOrd="0" parTransId="{CBD4A1C4-EE1A-48AC-BA82-B019D19B5B07}" sibTransId="{804C7649-6A2A-4FF7-9E0D-942A9B2CDE84}"/>
    <dgm:cxn modelId="{95AF9957-0365-4984-B258-927977784CD0}" type="presOf" srcId="{D8DBE129-BEBF-4018-B29F-992DD717C28C}" destId="{02EC392B-FFEE-4306-AF76-5A7812D1B3AD}" srcOrd="0" destOrd="0" presId="urn:microsoft.com/office/officeart/2005/8/layout/balance1"/>
    <dgm:cxn modelId="{AF8D1A5E-03C0-4A2D-87B8-1615265BE79C}" srcId="{1246A8D6-7A64-4701-A295-30CFD99D6600}" destId="{56FBE05B-7BB3-4259-8A40-A7394D1FDDB0}" srcOrd="2" destOrd="0" parTransId="{D2A334C3-5410-468D-AF20-B9DE5672F10C}" sibTransId="{8469444D-CB3E-4A93-8122-E113DFF27888}"/>
    <dgm:cxn modelId="{54E9E082-44CC-46FE-856D-D0BD3E604627}" type="presOf" srcId="{45FA90AB-44AC-4126-8F6D-19428979893B}" destId="{739C8151-9C86-40EA-B088-2779745AD53E}" srcOrd="0" destOrd="0" presId="urn:microsoft.com/office/officeart/2005/8/layout/balance1"/>
    <dgm:cxn modelId="{BFC5F05B-6266-4F20-B1AC-798867649BF8}" type="presOf" srcId="{1246A8D6-7A64-4701-A295-30CFD99D6600}" destId="{4E5815C9-06D2-4005-962A-5D228B49C8AE}" srcOrd="0" destOrd="0" presId="urn:microsoft.com/office/officeart/2005/8/layout/balance1"/>
    <dgm:cxn modelId="{112BE46E-CF6D-442B-80E1-074EB6F924C8}" type="presOf" srcId="{53AE5BC1-B7BB-49DA-A0FA-D6FCC2717023}" destId="{31AC2D06-DDCC-4512-8DB7-1651E35C7DFA}" srcOrd="0" destOrd="0" presId="urn:microsoft.com/office/officeart/2005/8/layout/balance1"/>
    <dgm:cxn modelId="{A1BB094C-8038-441C-993A-056623DFE4F5}" type="presOf" srcId="{56FBE05B-7BB3-4259-8A40-A7394D1FDDB0}" destId="{E5F11B13-B569-4444-9CF8-0520E922A532}" srcOrd="0" destOrd="0" presId="urn:microsoft.com/office/officeart/2005/8/layout/balance1"/>
    <dgm:cxn modelId="{56A8838E-2D29-4FEB-94C8-8CE2A9638873}" srcId="{D8DBE129-BEBF-4018-B29F-992DD717C28C}" destId="{1246A8D6-7A64-4701-A295-30CFD99D6600}" srcOrd="1" destOrd="0" parTransId="{BE93FDD7-8916-490E-BFED-F363828DCEB5}" sibTransId="{B147CE77-59E1-4489-8ED5-B263C561B9C9}"/>
    <dgm:cxn modelId="{7BBD5F9C-E869-487C-AC76-F68624844CA7}" srcId="{45FA90AB-44AC-4126-8F6D-19428979893B}" destId="{F3D1F941-932A-448E-8E35-21250AE94263}" srcOrd="0" destOrd="0" parTransId="{08AFE427-0D61-4530-B903-5F1ED2FD6AFD}" sibTransId="{4C3E65A0-9B14-46A6-8DC3-0363A20E4519}"/>
    <dgm:cxn modelId="{690B5AC2-28B8-4C1A-867E-FF9307DE054A}" type="presParOf" srcId="{02EC392B-FFEE-4306-AF76-5A7812D1B3AD}" destId="{A2D9F4AA-1043-4676-AFEA-93BC0135F1AB}" srcOrd="0" destOrd="0" presId="urn:microsoft.com/office/officeart/2005/8/layout/balance1"/>
    <dgm:cxn modelId="{E85BFD8E-2AE4-440E-A7DE-A57A1B90A0F4}" type="presParOf" srcId="{02EC392B-FFEE-4306-AF76-5A7812D1B3AD}" destId="{7AA852C8-3867-4850-9D40-7A0D8AAFE093}" srcOrd="1" destOrd="0" presId="urn:microsoft.com/office/officeart/2005/8/layout/balance1"/>
    <dgm:cxn modelId="{0BBD9C5A-FD34-409E-8910-FE84F693411D}" type="presParOf" srcId="{7AA852C8-3867-4850-9D40-7A0D8AAFE093}" destId="{739C8151-9C86-40EA-B088-2779745AD53E}" srcOrd="0" destOrd="0" presId="urn:microsoft.com/office/officeart/2005/8/layout/balance1"/>
    <dgm:cxn modelId="{670A580E-404F-4D6A-8791-183CD223CDE3}" type="presParOf" srcId="{7AA852C8-3867-4850-9D40-7A0D8AAFE093}" destId="{4E5815C9-06D2-4005-962A-5D228B49C8AE}" srcOrd="1" destOrd="0" presId="urn:microsoft.com/office/officeart/2005/8/layout/balance1"/>
    <dgm:cxn modelId="{9D601684-972F-4064-8FE0-4F566BA2E296}" type="presParOf" srcId="{02EC392B-FFEE-4306-AF76-5A7812D1B3AD}" destId="{7959927B-9BB5-4916-9DF0-80D55799A9C2}" srcOrd="2" destOrd="0" presId="urn:microsoft.com/office/officeart/2005/8/layout/balance1"/>
    <dgm:cxn modelId="{CB5B22E1-6263-4888-A04D-3214FE7FE107}" type="presParOf" srcId="{7959927B-9BB5-4916-9DF0-80D55799A9C2}" destId="{575852AD-0182-476C-A832-1F1C9042331A}" srcOrd="0" destOrd="0" presId="urn:microsoft.com/office/officeart/2005/8/layout/balance1"/>
    <dgm:cxn modelId="{056FC4AE-FB50-4E5B-B454-B8B0F466B6E8}" type="presParOf" srcId="{7959927B-9BB5-4916-9DF0-80D55799A9C2}" destId="{9A4D10C3-6866-4613-BFD8-63BAB0440B55}" srcOrd="1" destOrd="0" presId="urn:microsoft.com/office/officeart/2005/8/layout/balance1"/>
    <dgm:cxn modelId="{FC1F567B-DF05-46BE-8F68-11A2F3A6DCDC}" type="presParOf" srcId="{7959927B-9BB5-4916-9DF0-80D55799A9C2}" destId="{8EED18DA-C31C-4763-B14D-8ECA2A6021C5}" srcOrd="2" destOrd="0" presId="urn:microsoft.com/office/officeart/2005/8/layout/balance1"/>
    <dgm:cxn modelId="{15963D05-BC92-4BC6-8BD3-ED148C492677}" type="presParOf" srcId="{7959927B-9BB5-4916-9DF0-80D55799A9C2}" destId="{5648AD2A-3CAA-4A79-9955-F01586822922}" srcOrd="3" destOrd="0" presId="urn:microsoft.com/office/officeart/2005/8/layout/balance1"/>
    <dgm:cxn modelId="{20FB0123-BE02-4B6B-8245-9DACA9F6BFF8}" type="presParOf" srcId="{7959927B-9BB5-4916-9DF0-80D55799A9C2}" destId="{086EEF4F-971B-447B-9896-ED5E35F101AA}" srcOrd="4" destOrd="0" presId="urn:microsoft.com/office/officeart/2005/8/layout/balance1"/>
    <dgm:cxn modelId="{10CBF75A-5BE0-4C54-8129-50CDE3EE3B17}" type="presParOf" srcId="{7959927B-9BB5-4916-9DF0-80D55799A9C2}" destId="{E5F11B13-B569-4444-9CF8-0520E922A532}" srcOrd="5" destOrd="0" presId="urn:microsoft.com/office/officeart/2005/8/layout/balance1"/>
    <dgm:cxn modelId="{FDB5AC78-E0FD-4F57-8416-1CD89B3082B3}" type="presParOf" srcId="{7959927B-9BB5-4916-9DF0-80D55799A9C2}" destId="{104EBA9E-4ABB-4EC6-9BB1-86D058B85652}" srcOrd="6" destOrd="0" presId="urn:microsoft.com/office/officeart/2005/8/layout/balance1"/>
    <dgm:cxn modelId="{7E74DC62-5EF5-425C-85E9-6D8B033193DB}" type="presParOf" srcId="{7959927B-9BB5-4916-9DF0-80D55799A9C2}" destId="{31AC2D06-DDCC-4512-8DB7-1651E35C7DFA}" srcOrd="7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B11BCED-4602-4582-9FAE-092356FF9F9A}" type="doc">
      <dgm:prSet loTypeId="urn:microsoft.com/office/officeart/2008/layout/Bubble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AT"/>
        </a:p>
      </dgm:t>
    </dgm:pt>
    <dgm:pt modelId="{BFCC5421-A2AB-450E-8C65-3B81B4704F76}">
      <dgm:prSet phldrT="[Text]" custT="1"/>
      <dgm:spPr/>
      <dgm:t>
        <a:bodyPr/>
        <a:lstStyle/>
        <a:p>
          <a:endParaRPr lang="en-GB" sz="1600" u="sng" noProof="0" dirty="0">
            <a:latin typeface="Calibri" panose="020F0502020204030204" pitchFamily="34" charset="0"/>
          </a:endParaRPr>
        </a:p>
      </dgm:t>
    </dgm:pt>
    <dgm:pt modelId="{A5C5713E-2E34-4382-AEE9-474EC4CCD7E8}" type="parTrans" cxnId="{609186AC-8E66-4801-8D15-9EB12C609086}">
      <dgm:prSet/>
      <dgm:spPr/>
      <dgm:t>
        <a:bodyPr/>
        <a:lstStyle/>
        <a:p>
          <a:endParaRPr lang="de-AT"/>
        </a:p>
      </dgm:t>
    </dgm:pt>
    <dgm:pt modelId="{8FB9144B-75BE-4108-96A3-C4614656D183}" type="sibTrans" cxnId="{609186AC-8E66-4801-8D15-9EB12C609086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de-AT"/>
        </a:p>
      </dgm:t>
    </dgm:pt>
    <dgm:pt modelId="{7054DA1F-FD2E-4B4B-B46A-3835BAA2C024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en-GB" sz="1800" b="1" noProof="0" dirty="0">
            <a:latin typeface="Calibri" panose="020F0502020204030204" pitchFamily="34" charset="0"/>
          </a:endParaRPr>
        </a:p>
      </dgm:t>
    </dgm:pt>
    <dgm:pt modelId="{33443B32-900F-4642-99B1-41B618D7518B}" type="parTrans" cxnId="{F1C32123-8656-429F-9C19-02A7241FF904}">
      <dgm:prSet/>
      <dgm:spPr/>
      <dgm:t>
        <a:bodyPr/>
        <a:lstStyle/>
        <a:p>
          <a:endParaRPr lang="de-AT"/>
        </a:p>
      </dgm:t>
    </dgm:pt>
    <dgm:pt modelId="{C5A00BBA-AAD4-490D-8215-D41A5D4BEFED}" type="sibTrans" cxnId="{F1C32123-8656-429F-9C19-02A7241FF904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de-AT"/>
        </a:p>
      </dgm:t>
    </dgm:pt>
    <dgm:pt modelId="{2AEB6CD7-B755-4849-9275-9F62823A5EBC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en-GB" sz="1600" noProof="0" dirty="0">
            <a:latin typeface="Calibri" panose="020F0502020204030204" pitchFamily="34" charset="0"/>
          </a:endParaRPr>
        </a:p>
      </dgm:t>
    </dgm:pt>
    <dgm:pt modelId="{45389172-1909-4F00-B499-16D8B38FBC21}" type="parTrans" cxnId="{E20BECCA-92FF-4F14-AC9E-8AE683D524D3}">
      <dgm:prSet/>
      <dgm:spPr/>
      <dgm:t>
        <a:bodyPr/>
        <a:lstStyle/>
        <a:p>
          <a:endParaRPr lang="de-AT"/>
        </a:p>
      </dgm:t>
    </dgm:pt>
    <dgm:pt modelId="{43F75C25-6ADB-4C1F-B021-AD0766334391}" type="sibTrans" cxnId="{E20BECCA-92FF-4F14-AC9E-8AE683D524D3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de-AT"/>
        </a:p>
      </dgm:t>
    </dgm:pt>
    <dgm:pt modelId="{BC9BDACE-F7E1-4F86-95CF-BAFA36D0D344}">
      <dgm:prSet phldrT="[Text]" custT="1"/>
      <dgm:spPr/>
      <dgm:t>
        <a:bodyPr/>
        <a:lstStyle/>
        <a:p>
          <a:endParaRPr lang="en-GB" sz="1600" noProof="0" dirty="0" smtClean="0">
            <a:latin typeface="Calibri" panose="020F0502020204030204" pitchFamily="34" charset="0"/>
          </a:endParaRPr>
        </a:p>
      </dgm:t>
    </dgm:pt>
    <dgm:pt modelId="{29E81DD9-3A95-4465-9EEC-B49EDE1EA05E}" type="parTrans" cxnId="{814CCEA2-5D6B-4202-81F4-749FAEB02567}">
      <dgm:prSet/>
      <dgm:spPr/>
      <dgm:t>
        <a:bodyPr/>
        <a:lstStyle/>
        <a:p>
          <a:endParaRPr lang="de-AT"/>
        </a:p>
      </dgm:t>
    </dgm:pt>
    <dgm:pt modelId="{41F9269A-7683-48CC-AED4-0E71EF9ACAF0}" type="sibTrans" cxnId="{814CCEA2-5D6B-4202-81F4-749FAEB02567}">
      <dgm:prSet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de-AT"/>
        </a:p>
      </dgm:t>
    </dgm:pt>
    <dgm:pt modelId="{29D6AACE-B01E-44D2-B760-64C77EB5CA91}" type="pres">
      <dgm:prSet presAssocID="{EB11BCED-4602-4582-9FAE-092356FF9F9A}" presName="Name0" presStyleCnt="0">
        <dgm:presLayoutVars>
          <dgm:chMax val="8"/>
          <dgm:chPref val="8"/>
          <dgm:dir/>
        </dgm:presLayoutVars>
      </dgm:prSet>
      <dgm:spPr/>
      <dgm:t>
        <a:bodyPr/>
        <a:lstStyle/>
        <a:p>
          <a:endParaRPr lang="en-IE"/>
        </a:p>
      </dgm:t>
    </dgm:pt>
    <dgm:pt modelId="{042D1735-59E0-4E68-96B1-E2C0F40DB852}" type="pres">
      <dgm:prSet presAssocID="{BFCC5421-A2AB-450E-8C65-3B81B4704F76}" presName="parent_text_1" presStyleLbl="revTx" presStyleIdx="0" presStyleCnt="4" custScaleX="126317" custScaleY="87992" custLinFactNeighborX="-3179" custLinFactNeighborY="1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C9E32070-20CA-4DE5-B9FA-3DA5F0CF1856}" type="pres">
      <dgm:prSet presAssocID="{BFCC5421-A2AB-450E-8C65-3B81B4704F76}" presName="image_accent_1" presStyleCnt="0"/>
      <dgm:spPr/>
    </dgm:pt>
    <dgm:pt modelId="{4511A79A-C7BE-4729-89E4-F4CA08B555EC}" type="pres">
      <dgm:prSet presAssocID="{BFCC5421-A2AB-450E-8C65-3B81B4704F76}" presName="imageAccentRepeatNode" presStyleLbl="alignNode1" presStyleIdx="0" presStyleCnt="8"/>
      <dgm:spPr/>
    </dgm:pt>
    <dgm:pt modelId="{FB7854F3-36D4-4D00-BDEC-1325FBEBFE3C}" type="pres">
      <dgm:prSet presAssocID="{BFCC5421-A2AB-450E-8C65-3B81B4704F76}" presName="accent_1" presStyleLbl="alignNode1" presStyleIdx="1" presStyleCnt="8"/>
      <dgm:spPr/>
    </dgm:pt>
    <dgm:pt modelId="{4762C741-EA19-4807-9A32-E2F1987DDBF7}" type="pres">
      <dgm:prSet presAssocID="{8FB9144B-75BE-4108-96A3-C4614656D183}" presName="image_1" presStyleCnt="0"/>
      <dgm:spPr/>
    </dgm:pt>
    <dgm:pt modelId="{89CA8607-0AA6-4B37-9FD6-EF83CCE1E2C0}" type="pres">
      <dgm:prSet presAssocID="{8FB9144B-75BE-4108-96A3-C4614656D183}" presName="imageRepeatNode" presStyleLbl="fgImgPlace1" presStyleIdx="0" presStyleCnt="4"/>
      <dgm:spPr/>
      <dgm:t>
        <a:bodyPr/>
        <a:lstStyle/>
        <a:p>
          <a:endParaRPr lang="en-IE"/>
        </a:p>
      </dgm:t>
    </dgm:pt>
    <dgm:pt modelId="{A44064DC-4529-4FC5-AF0D-E115218902A6}" type="pres">
      <dgm:prSet presAssocID="{7054DA1F-FD2E-4B4B-B46A-3835BAA2C024}" presName="parent_text_2" presStyleLbl="revTx" presStyleIdx="1" presStyleCnt="4" custScaleX="125665" custLinFactNeighborX="769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6E9531C1-5E84-4905-8206-22C5F5DD3EEF}" type="pres">
      <dgm:prSet presAssocID="{7054DA1F-FD2E-4B4B-B46A-3835BAA2C024}" presName="image_accent_2" presStyleCnt="0"/>
      <dgm:spPr/>
    </dgm:pt>
    <dgm:pt modelId="{1918FE86-068D-4662-9FDE-4CD01363B4B7}" type="pres">
      <dgm:prSet presAssocID="{7054DA1F-FD2E-4B4B-B46A-3835BAA2C024}" presName="imageAccentRepeatNode" presStyleLbl="alignNode1" presStyleIdx="2" presStyleCnt="8"/>
      <dgm:spPr/>
    </dgm:pt>
    <dgm:pt modelId="{789207E7-75B5-4637-A377-E3B4708DADCC}" type="pres">
      <dgm:prSet presAssocID="{C5A00BBA-AAD4-490D-8215-D41A5D4BEFED}" presName="image_2" presStyleCnt="0"/>
      <dgm:spPr/>
    </dgm:pt>
    <dgm:pt modelId="{2517CA8A-6A13-493E-999E-26F59B7290E0}" type="pres">
      <dgm:prSet presAssocID="{C5A00BBA-AAD4-490D-8215-D41A5D4BEFED}" presName="imageRepeatNode" presStyleLbl="fgImgPlace1" presStyleIdx="1" presStyleCnt="4"/>
      <dgm:spPr/>
      <dgm:t>
        <a:bodyPr/>
        <a:lstStyle/>
        <a:p>
          <a:endParaRPr lang="en-IE"/>
        </a:p>
      </dgm:t>
    </dgm:pt>
    <dgm:pt modelId="{09FD1982-4B18-4CE8-AB8D-BBE7838092FB}" type="pres">
      <dgm:prSet presAssocID="{BC9BDACE-F7E1-4F86-95CF-BAFA36D0D344}" presName="image_accent_3" presStyleCnt="0"/>
      <dgm:spPr/>
    </dgm:pt>
    <dgm:pt modelId="{0F76CF9F-47AD-4A61-A689-80358B1852CD}" type="pres">
      <dgm:prSet presAssocID="{BC9BDACE-F7E1-4F86-95CF-BAFA36D0D344}" presName="imageAccentRepeatNode" presStyleLbl="alignNode1" presStyleIdx="3" presStyleCnt="8"/>
      <dgm:spPr/>
    </dgm:pt>
    <dgm:pt modelId="{FA3AD81A-6B4F-40BD-8F66-ABBC0CF42259}" type="pres">
      <dgm:prSet presAssocID="{BC9BDACE-F7E1-4F86-95CF-BAFA36D0D344}" presName="parent_text_3" presStyleLbl="revTx" presStyleIdx="2" presStyleCnt="4" custScaleX="97565" custLinFactNeighborX="-10885" custLinFactNeighborY="-818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D60A1E6B-2E98-4B0E-9A0C-D15454B3CE8C}" type="pres">
      <dgm:prSet presAssocID="{BC9BDACE-F7E1-4F86-95CF-BAFA36D0D344}" presName="accent_2" presStyleLbl="alignNode1" presStyleIdx="4" presStyleCnt="8"/>
      <dgm:spPr/>
    </dgm:pt>
    <dgm:pt modelId="{843DE612-5E06-41A2-A6C9-4820D52C0FA2}" type="pres">
      <dgm:prSet presAssocID="{BC9BDACE-F7E1-4F86-95CF-BAFA36D0D344}" presName="accent_3" presStyleLbl="alignNode1" presStyleIdx="5" presStyleCnt="8"/>
      <dgm:spPr/>
    </dgm:pt>
    <dgm:pt modelId="{A0B1FCA4-3811-47FE-B807-A585173791F2}" type="pres">
      <dgm:prSet presAssocID="{41F9269A-7683-48CC-AED4-0E71EF9ACAF0}" presName="image_3" presStyleCnt="0"/>
      <dgm:spPr/>
    </dgm:pt>
    <dgm:pt modelId="{86DBFC19-2804-4FDD-97A1-96DE2289D6B0}" type="pres">
      <dgm:prSet presAssocID="{41F9269A-7683-48CC-AED4-0E71EF9ACAF0}" presName="imageRepeatNode" presStyleLbl="fgImgPlace1" presStyleIdx="2" presStyleCnt="4"/>
      <dgm:spPr/>
      <dgm:t>
        <a:bodyPr/>
        <a:lstStyle/>
        <a:p>
          <a:endParaRPr lang="en-IE"/>
        </a:p>
      </dgm:t>
    </dgm:pt>
    <dgm:pt modelId="{32BE6F6C-0847-45E6-9081-8AAFCBBAC526}" type="pres">
      <dgm:prSet presAssocID="{2AEB6CD7-B755-4849-9275-9F62823A5EBC}" presName="image_accent_4" presStyleCnt="0"/>
      <dgm:spPr/>
    </dgm:pt>
    <dgm:pt modelId="{DA6F04CD-AEA5-4291-B308-C4F08305C097}" type="pres">
      <dgm:prSet presAssocID="{2AEB6CD7-B755-4849-9275-9F62823A5EBC}" presName="imageAccentRepeatNode" presStyleLbl="alignNode1" presStyleIdx="6" presStyleCnt="8"/>
      <dgm:spPr/>
    </dgm:pt>
    <dgm:pt modelId="{44021B93-19E8-40D6-9D04-0A64DC933AC8}" type="pres">
      <dgm:prSet presAssocID="{2AEB6CD7-B755-4849-9275-9F62823A5EBC}" presName="parent_text_4" presStyleLbl="revTx" presStyleIdx="3" presStyleCnt="4" custScaleX="111034" custLinFactY="85668" custLinFactNeighborX="12520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3F4BD2BE-3ABA-47A5-96DB-4684950D49E0}" type="pres">
      <dgm:prSet presAssocID="{2AEB6CD7-B755-4849-9275-9F62823A5EBC}" presName="accent_4" presStyleLbl="alignNode1" presStyleIdx="7" presStyleCnt="8"/>
      <dgm:spPr/>
    </dgm:pt>
    <dgm:pt modelId="{B4D4E00F-BB24-4D6D-9996-5B6E26DB175C}" type="pres">
      <dgm:prSet presAssocID="{43F75C25-6ADB-4C1F-B021-AD0766334391}" presName="image_4" presStyleCnt="0"/>
      <dgm:spPr/>
    </dgm:pt>
    <dgm:pt modelId="{81AF4210-6975-4075-BA73-E5047568DEEF}" type="pres">
      <dgm:prSet presAssocID="{43F75C25-6ADB-4C1F-B021-AD0766334391}" presName="imageRepeatNode" presStyleLbl="fgImgPlace1" presStyleIdx="3" presStyleCnt="4"/>
      <dgm:spPr/>
      <dgm:t>
        <a:bodyPr/>
        <a:lstStyle/>
        <a:p>
          <a:endParaRPr lang="en-IE"/>
        </a:p>
      </dgm:t>
    </dgm:pt>
  </dgm:ptLst>
  <dgm:cxnLst>
    <dgm:cxn modelId="{4619AF25-9DEC-4182-B0E3-16C742FB0A4C}" type="presOf" srcId="{2AEB6CD7-B755-4849-9275-9F62823A5EBC}" destId="{44021B93-19E8-40D6-9D04-0A64DC933AC8}" srcOrd="0" destOrd="0" presId="urn:microsoft.com/office/officeart/2008/layout/BubblePictureList"/>
    <dgm:cxn modelId="{E213064B-587C-4D82-95CF-2297C1E85ACF}" type="presOf" srcId="{43F75C25-6ADB-4C1F-B021-AD0766334391}" destId="{81AF4210-6975-4075-BA73-E5047568DEEF}" srcOrd="0" destOrd="0" presId="urn:microsoft.com/office/officeart/2008/layout/BubblePictureList"/>
    <dgm:cxn modelId="{814CCEA2-5D6B-4202-81F4-749FAEB02567}" srcId="{EB11BCED-4602-4582-9FAE-092356FF9F9A}" destId="{BC9BDACE-F7E1-4F86-95CF-BAFA36D0D344}" srcOrd="2" destOrd="0" parTransId="{29E81DD9-3A95-4465-9EEC-B49EDE1EA05E}" sibTransId="{41F9269A-7683-48CC-AED4-0E71EF9ACAF0}"/>
    <dgm:cxn modelId="{C02E17CF-87DF-4E06-9353-C671832E70A1}" type="presOf" srcId="{C5A00BBA-AAD4-490D-8215-D41A5D4BEFED}" destId="{2517CA8A-6A13-493E-999E-26F59B7290E0}" srcOrd="0" destOrd="0" presId="urn:microsoft.com/office/officeart/2008/layout/BubblePictureList"/>
    <dgm:cxn modelId="{76725BA8-8DFC-4C9D-9E5C-10E9796F5553}" type="presOf" srcId="{8FB9144B-75BE-4108-96A3-C4614656D183}" destId="{89CA8607-0AA6-4B37-9FD6-EF83CCE1E2C0}" srcOrd="0" destOrd="0" presId="urn:microsoft.com/office/officeart/2008/layout/BubblePictureList"/>
    <dgm:cxn modelId="{609186AC-8E66-4801-8D15-9EB12C609086}" srcId="{EB11BCED-4602-4582-9FAE-092356FF9F9A}" destId="{BFCC5421-A2AB-450E-8C65-3B81B4704F76}" srcOrd="0" destOrd="0" parTransId="{A5C5713E-2E34-4382-AEE9-474EC4CCD7E8}" sibTransId="{8FB9144B-75BE-4108-96A3-C4614656D183}"/>
    <dgm:cxn modelId="{099DAC96-C61D-4F11-9CD9-E28341438608}" type="presOf" srcId="{7054DA1F-FD2E-4B4B-B46A-3835BAA2C024}" destId="{A44064DC-4529-4FC5-AF0D-E115218902A6}" srcOrd="0" destOrd="0" presId="urn:microsoft.com/office/officeart/2008/layout/BubblePictureList"/>
    <dgm:cxn modelId="{0AB3C7A7-CADE-42A7-9417-FC298EC391F7}" type="presOf" srcId="{41F9269A-7683-48CC-AED4-0E71EF9ACAF0}" destId="{86DBFC19-2804-4FDD-97A1-96DE2289D6B0}" srcOrd="0" destOrd="0" presId="urn:microsoft.com/office/officeart/2008/layout/BubblePictureList"/>
    <dgm:cxn modelId="{32A1D3F5-F1B6-4513-9B64-7D061F3DB7B0}" type="presOf" srcId="{BFCC5421-A2AB-450E-8C65-3B81B4704F76}" destId="{042D1735-59E0-4E68-96B1-E2C0F40DB852}" srcOrd="0" destOrd="0" presId="urn:microsoft.com/office/officeart/2008/layout/BubblePictureList"/>
    <dgm:cxn modelId="{F1C32123-8656-429F-9C19-02A7241FF904}" srcId="{EB11BCED-4602-4582-9FAE-092356FF9F9A}" destId="{7054DA1F-FD2E-4B4B-B46A-3835BAA2C024}" srcOrd="1" destOrd="0" parTransId="{33443B32-900F-4642-99B1-41B618D7518B}" sibTransId="{C5A00BBA-AAD4-490D-8215-D41A5D4BEFED}"/>
    <dgm:cxn modelId="{2D5C3780-1E63-4DDA-9F61-B5DD1D054C9C}" type="presOf" srcId="{BC9BDACE-F7E1-4F86-95CF-BAFA36D0D344}" destId="{FA3AD81A-6B4F-40BD-8F66-ABBC0CF42259}" srcOrd="0" destOrd="0" presId="urn:microsoft.com/office/officeart/2008/layout/BubblePictureList"/>
    <dgm:cxn modelId="{E20BECCA-92FF-4F14-AC9E-8AE683D524D3}" srcId="{EB11BCED-4602-4582-9FAE-092356FF9F9A}" destId="{2AEB6CD7-B755-4849-9275-9F62823A5EBC}" srcOrd="3" destOrd="0" parTransId="{45389172-1909-4F00-B499-16D8B38FBC21}" sibTransId="{43F75C25-6ADB-4C1F-B021-AD0766334391}"/>
    <dgm:cxn modelId="{F71373E9-EB3F-46C2-B5A9-62EA168CA44D}" type="presOf" srcId="{EB11BCED-4602-4582-9FAE-092356FF9F9A}" destId="{29D6AACE-B01E-44D2-B760-64C77EB5CA91}" srcOrd="0" destOrd="0" presId="urn:microsoft.com/office/officeart/2008/layout/BubblePictureList"/>
    <dgm:cxn modelId="{58B2362F-8B3E-4288-A8D5-02035FFD202B}" type="presParOf" srcId="{29D6AACE-B01E-44D2-B760-64C77EB5CA91}" destId="{042D1735-59E0-4E68-96B1-E2C0F40DB852}" srcOrd="0" destOrd="0" presId="urn:microsoft.com/office/officeart/2008/layout/BubblePictureList"/>
    <dgm:cxn modelId="{9F00444F-A6A8-472E-9D25-BE9217F3C230}" type="presParOf" srcId="{29D6AACE-B01E-44D2-B760-64C77EB5CA91}" destId="{C9E32070-20CA-4DE5-B9FA-3DA5F0CF1856}" srcOrd="1" destOrd="0" presId="urn:microsoft.com/office/officeart/2008/layout/BubblePictureList"/>
    <dgm:cxn modelId="{7A9B8D6E-4224-4239-9B83-8CA2F28C9CA1}" type="presParOf" srcId="{C9E32070-20CA-4DE5-B9FA-3DA5F0CF1856}" destId="{4511A79A-C7BE-4729-89E4-F4CA08B555EC}" srcOrd="0" destOrd="0" presId="urn:microsoft.com/office/officeart/2008/layout/BubblePictureList"/>
    <dgm:cxn modelId="{98076585-34AE-4026-854E-732BFC0BA1B4}" type="presParOf" srcId="{29D6AACE-B01E-44D2-B760-64C77EB5CA91}" destId="{FB7854F3-36D4-4D00-BDEC-1325FBEBFE3C}" srcOrd="2" destOrd="0" presId="urn:microsoft.com/office/officeart/2008/layout/BubblePictureList"/>
    <dgm:cxn modelId="{E38EA1A7-D377-4F13-9E6C-BA2724A9499F}" type="presParOf" srcId="{29D6AACE-B01E-44D2-B760-64C77EB5CA91}" destId="{4762C741-EA19-4807-9A32-E2F1987DDBF7}" srcOrd="3" destOrd="0" presId="urn:microsoft.com/office/officeart/2008/layout/BubblePictureList"/>
    <dgm:cxn modelId="{39F17E3D-C3D9-47CC-9066-6E8F351F4A74}" type="presParOf" srcId="{4762C741-EA19-4807-9A32-E2F1987DDBF7}" destId="{89CA8607-0AA6-4B37-9FD6-EF83CCE1E2C0}" srcOrd="0" destOrd="0" presId="urn:microsoft.com/office/officeart/2008/layout/BubblePictureList"/>
    <dgm:cxn modelId="{A6F9FF4F-F274-4E7F-B063-3C939FB18A00}" type="presParOf" srcId="{29D6AACE-B01E-44D2-B760-64C77EB5CA91}" destId="{A44064DC-4529-4FC5-AF0D-E115218902A6}" srcOrd="4" destOrd="0" presId="urn:microsoft.com/office/officeart/2008/layout/BubblePictureList"/>
    <dgm:cxn modelId="{0D8DE245-54CC-47EB-9D21-43C480316EF2}" type="presParOf" srcId="{29D6AACE-B01E-44D2-B760-64C77EB5CA91}" destId="{6E9531C1-5E84-4905-8206-22C5F5DD3EEF}" srcOrd="5" destOrd="0" presId="urn:microsoft.com/office/officeart/2008/layout/BubblePictureList"/>
    <dgm:cxn modelId="{2E7AB4A9-5DA7-4CF4-A63D-24CFE7243E25}" type="presParOf" srcId="{6E9531C1-5E84-4905-8206-22C5F5DD3EEF}" destId="{1918FE86-068D-4662-9FDE-4CD01363B4B7}" srcOrd="0" destOrd="0" presId="urn:microsoft.com/office/officeart/2008/layout/BubblePictureList"/>
    <dgm:cxn modelId="{A2254FB3-B838-49F6-8CFC-B062E25EA750}" type="presParOf" srcId="{29D6AACE-B01E-44D2-B760-64C77EB5CA91}" destId="{789207E7-75B5-4637-A377-E3B4708DADCC}" srcOrd="6" destOrd="0" presId="urn:microsoft.com/office/officeart/2008/layout/BubblePictureList"/>
    <dgm:cxn modelId="{1F0711AE-3D4D-4C89-83D1-702EA6FC02D1}" type="presParOf" srcId="{789207E7-75B5-4637-A377-E3B4708DADCC}" destId="{2517CA8A-6A13-493E-999E-26F59B7290E0}" srcOrd="0" destOrd="0" presId="urn:microsoft.com/office/officeart/2008/layout/BubblePictureList"/>
    <dgm:cxn modelId="{69B1A6EB-0A95-4EA7-B2C6-BD9E18D38580}" type="presParOf" srcId="{29D6AACE-B01E-44D2-B760-64C77EB5CA91}" destId="{09FD1982-4B18-4CE8-AB8D-BBE7838092FB}" srcOrd="7" destOrd="0" presId="urn:microsoft.com/office/officeart/2008/layout/BubblePictureList"/>
    <dgm:cxn modelId="{822904F1-0276-4B85-BA22-DA7BBF2CF459}" type="presParOf" srcId="{09FD1982-4B18-4CE8-AB8D-BBE7838092FB}" destId="{0F76CF9F-47AD-4A61-A689-80358B1852CD}" srcOrd="0" destOrd="0" presId="urn:microsoft.com/office/officeart/2008/layout/BubblePictureList"/>
    <dgm:cxn modelId="{58DE7B90-D60B-491A-A89E-C4CABFD35F92}" type="presParOf" srcId="{29D6AACE-B01E-44D2-B760-64C77EB5CA91}" destId="{FA3AD81A-6B4F-40BD-8F66-ABBC0CF42259}" srcOrd="8" destOrd="0" presId="urn:microsoft.com/office/officeart/2008/layout/BubblePictureList"/>
    <dgm:cxn modelId="{85345E18-9D1E-41CC-A1F2-3EB08A1749EF}" type="presParOf" srcId="{29D6AACE-B01E-44D2-B760-64C77EB5CA91}" destId="{D60A1E6B-2E98-4B0E-9A0C-D15454B3CE8C}" srcOrd="9" destOrd="0" presId="urn:microsoft.com/office/officeart/2008/layout/BubblePictureList"/>
    <dgm:cxn modelId="{1165C130-F9AD-45EA-9AB7-31F1CDEAB74D}" type="presParOf" srcId="{29D6AACE-B01E-44D2-B760-64C77EB5CA91}" destId="{843DE612-5E06-41A2-A6C9-4820D52C0FA2}" srcOrd="10" destOrd="0" presId="urn:microsoft.com/office/officeart/2008/layout/BubblePictureList"/>
    <dgm:cxn modelId="{AEA29241-B42B-4395-9CB9-B39D726B86EF}" type="presParOf" srcId="{29D6AACE-B01E-44D2-B760-64C77EB5CA91}" destId="{A0B1FCA4-3811-47FE-B807-A585173791F2}" srcOrd="11" destOrd="0" presId="urn:microsoft.com/office/officeart/2008/layout/BubblePictureList"/>
    <dgm:cxn modelId="{215333B7-7E32-4ABD-A2AC-989E94AED201}" type="presParOf" srcId="{A0B1FCA4-3811-47FE-B807-A585173791F2}" destId="{86DBFC19-2804-4FDD-97A1-96DE2289D6B0}" srcOrd="0" destOrd="0" presId="urn:microsoft.com/office/officeart/2008/layout/BubblePictureList"/>
    <dgm:cxn modelId="{15D15B9D-6F8C-4BA8-B558-885E7804B061}" type="presParOf" srcId="{29D6AACE-B01E-44D2-B760-64C77EB5CA91}" destId="{32BE6F6C-0847-45E6-9081-8AAFCBBAC526}" srcOrd="12" destOrd="0" presId="urn:microsoft.com/office/officeart/2008/layout/BubblePictureList"/>
    <dgm:cxn modelId="{0DE533D9-75A2-468B-A0B8-25F5903E1E04}" type="presParOf" srcId="{32BE6F6C-0847-45E6-9081-8AAFCBBAC526}" destId="{DA6F04CD-AEA5-4291-B308-C4F08305C097}" srcOrd="0" destOrd="0" presId="urn:microsoft.com/office/officeart/2008/layout/BubblePictureList"/>
    <dgm:cxn modelId="{5527554E-E332-4748-87A6-3AF03372A739}" type="presParOf" srcId="{29D6AACE-B01E-44D2-B760-64C77EB5CA91}" destId="{44021B93-19E8-40D6-9D04-0A64DC933AC8}" srcOrd="13" destOrd="0" presId="urn:microsoft.com/office/officeart/2008/layout/BubblePictureList"/>
    <dgm:cxn modelId="{57F20D82-27E5-4296-8BEB-21A2F625D92A}" type="presParOf" srcId="{29D6AACE-B01E-44D2-B760-64C77EB5CA91}" destId="{3F4BD2BE-3ABA-47A5-96DB-4684950D49E0}" srcOrd="14" destOrd="0" presId="urn:microsoft.com/office/officeart/2008/layout/BubblePictureList"/>
    <dgm:cxn modelId="{11A5C64A-3D7F-4427-8FBB-290F5DA9AAB1}" type="presParOf" srcId="{29D6AACE-B01E-44D2-B760-64C77EB5CA91}" destId="{B4D4E00F-BB24-4D6D-9996-5B6E26DB175C}" srcOrd="15" destOrd="0" presId="urn:microsoft.com/office/officeart/2008/layout/BubblePictureList"/>
    <dgm:cxn modelId="{810EE520-D381-4DA0-A449-5B8EC97F38C6}" type="presParOf" srcId="{B4D4E00F-BB24-4D6D-9996-5B6E26DB175C}" destId="{81AF4210-6975-4075-BA73-E5047568DEEF}" srcOrd="0" destOrd="0" presId="urn:microsoft.com/office/officeart/2008/layout/BubblePictur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11BCED-4602-4582-9FAE-092356FF9F9A}" type="doc">
      <dgm:prSet loTypeId="urn:microsoft.com/office/officeart/2008/layout/Bubble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AT"/>
        </a:p>
      </dgm:t>
    </dgm:pt>
    <dgm:pt modelId="{BFCC5421-A2AB-450E-8C65-3B81B4704F76}">
      <dgm:prSet phldrT="[Text]" custT="1"/>
      <dgm:spPr/>
      <dgm:t>
        <a:bodyPr/>
        <a:lstStyle/>
        <a:p>
          <a:endParaRPr lang="en-GB" sz="1600" u="sng" noProof="0" dirty="0">
            <a:latin typeface="Calibri" panose="020F0502020204030204" pitchFamily="34" charset="0"/>
          </a:endParaRPr>
        </a:p>
      </dgm:t>
    </dgm:pt>
    <dgm:pt modelId="{A5C5713E-2E34-4382-AEE9-474EC4CCD7E8}" type="parTrans" cxnId="{609186AC-8E66-4801-8D15-9EB12C609086}">
      <dgm:prSet/>
      <dgm:spPr/>
      <dgm:t>
        <a:bodyPr/>
        <a:lstStyle/>
        <a:p>
          <a:endParaRPr lang="de-AT"/>
        </a:p>
      </dgm:t>
    </dgm:pt>
    <dgm:pt modelId="{8FB9144B-75BE-4108-96A3-C4614656D183}" type="sibTrans" cxnId="{609186AC-8E66-4801-8D15-9EB12C609086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de-AT"/>
        </a:p>
      </dgm:t>
    </dgm:pt>
    <dgm:pt modelId="{7054DA1F-FD2E-4B4B-B46A-3835BAA2C024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en-GB" sz="1800" b="1" noProof="0" dirty="0">
            <a:latin typeface="Calibri" panose="020F0502020204030204" pitchFamily="34" charset="0"/>
          </a:endParaRPr>
        </a:p>
      </dgm:t>
    </dgm:pt>
    <dgm:pt modelId="{33443B32-900F-4642-99B1-41B618D7518B}" type="parTrans" cxnId="{F1C32123-8656-429F-9C19-02A7241FF904}">
      <dgm:prSet/>
      <dgm:spPr/>
      <dgm:t>
        <a:bodyPr/>
        <a:lstStyle/>
        <a:p>
          <a:endParaRPr lang="de-AT"/>
        </a:p>
      </dgm:t>
    </dgm:pt>
    <dgm:pt modelId="{C5A00BBA-AAD4-490D-8215-D41A5D4BEFED}" type="sibTrans" cxnId="{F1C32123-8656-429F-9C19-02A7241FF904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de-AT"/>
        </a:p>
      </dgm:t>
    </dgm:pt>
    <dgm:pt modelId="{2AEB6CD7-B755-4849-9275-9F62823A5EBC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en-GB" sz="1600" noProof="0" dirty="0">
            <a:latin typeface="Calibri" panose="020F0502020204030204" pitchFamily="34" charset="0"/>
          </a:endParaRPr>
        </a:p>
      </dgm:t>
    </dgm:pt>
    <dgm:pt modelId="{45389172-1909-4F00-B499-16D8B38FBC21}" type="parTrans" cxnId="{E20BECCA-92FF-4F14-AC9E-8AE683D524D3}">
      <dgm:prSet/>
      <dgm:spPr/>
      <dgm:t>
        <a:bodyPr/>
        <a:lstStyle/>
        <a:p>
          <a:endParaRPr lang="de-AT"/>
        </a:p>
      </dgm:t>
    </dgm:pt>
    <dgm:pt modelId="{43F75C25-6ADB-4C1F-B021-AD0766334391}" type="sibTrans" cxnId="{E20BECCA-92FF-4F14-AC9E-8AE683D524D3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de-AT"/>
        </a:p>
      </dgm:t>
    </dgm:pt>
    <dgm:pt modelId="{BC9BDACE-F7E1-4F86-95CF-BAFA36D0D344}">
      <dgm:prSet phldrT="[Text]" custT="1"/>
      <dgm:spPr/>
      <dgm:t>
        <a:bodyPr/>
        <a:lstStyle/>
        <a:p>
          <a:endParaRPr lang="en-GB" sz="1600" noProof="0" dirty="0" smtClean="0">
            <a:latin typeface="Calibri" panose="020F0502020204030204" pitchFamily="34" charset="0"/>
          </a:endParaRPr>
        </a:p>
      </dgm:t>
    </dgm:pt>
    <dgm:pt modelId="{29E81DD9-3A95-4465-9EEC-B49EDE1EA05E}" type="parTrans" cxnId="{814CCEA2-5D6B-4202-81F4-749FAEB02567}">
      <dgm:prSet/>
      <dgm:spPr/>
      <dgm:t>
        <a:bodyPr/>
        <a:lstStyle/>
        <a:p>
          <a:endParaRPr lang="de-AT"/>
        </a:p>
      </dgm:t>
    </dgm:pt>
    <dgm:pt modelId="{41F9269A-7683-48CC-AED4-0E71EF9ACAF0}" type="sibTrans" cxnId="{814CCEA2-5D6B-4202-81F4-749FAEB02567}">
      <dgm:prSet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de-AT"/>
        </a:p>
      </dgm:t>
    </dgm:pt>
    <dgm:pt modelId="{29D6AACE-B01E-44D2-B760-64C77EB5CA91}" type="pres">
      <dgm:prSet presAssocID="{EB11BCED-4602-4582-9FAE-092356FF9F9A}" presName="Name0" presStyleCnt="0">
        <dgm:presLayoutVars>
          <dgm:chMax val="8"/>
          <dgm:chPref val="8"/>
          <dgm:dir/>
        </dgm:presLayoutVars>
      </dgm:prSet>
      <dgm:spPr/>
      <dgm:t>
        <a:bodyPr/>
        <a:lstStyle/>
        <a:p>
          <a:endParaRPr lang="en-IE"/>
        </a:p>
      </dgm:t>
    </dgm:pt>
    <dgm:pt modelId="{042D1735-59E0-4E68-96B1-E2C0F40DB852}" type="pres">
      <dgm:prSet presAssocID="{BFCC5421-A2AB-450E-8C65-3B81B4704F76}" presName="parent_text_1" presStyleLbl="revTx" presStyleIdx="0" presStyleCnt="4" custScaleX="126317" custScaleY="87992" custLinFactNeighborX="-3179" custLinFactNeighborY="1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C9E32070-20CA-4DE5-B9FA-3DA5F0CF1856}" type="pres">
      <dgm:prSet presAssocID="{BFCC5421-A2AB-450E-8C65-3B81B4704F76}" presName="image_accent_1" presStyleCnt="0"/>
      <dgm:spPr/>
    </dgm:pt>
    <dgm:pt modelId="{4511A79A-C7BE-4729-89E4-F4CA08B555EC}" type="pres">
      <dgm:prSet presAssocID="{BFCC5421-A2AB-450E-8C65-3B81B4704F76}" presName="imageAccentRepeatNode" presStyleLbl="alignNode1" presStyleIdx="0" presStyleCnt="8"/>
      <dgm:spPr/>
    </dgm:pt>
    <dgm:pt modelId="{FB7854F3-36D4-4D00-BDEC-1325FBEBFE3C}" type="pres">
      <dgm:prSet presAssocID="{BFCC5421-A2AB-450E-8C65-3B81B4704F76}" presName="accent_1" presStyleLbl="alignNode1" presStyleIdx="1" presStyleCnt="8"/>
      <dgm:spPr/>
    </dgm:pt>
    <dgm:pt modelId="{4762C741-EA19-4807-9A32-E2F1987DDBF7}" type="pres">
      <dgm:prSet presAssocID="{8FB9144B-75BE-4108-96A3-C4614656D183}" presName="image_1" presStyleCnt="0"/>
      <dgm:spPr/>
    </dgm:pt>
    <dgm:pt modelId="{89CA8607-0AA6-4B37-9FD6-EF83CCE1E2C0}" type="pres">
      <dgm:prSet presAssocID="{8FB9144B-75BE-4108-96A3-C4614656D183}" presName="imageRepeatNode" presStyleLbl="fgImgPlace1" presStyleIdx="0" presStyleCnt="4"/>
      <dgm:spPr/>
      <dgm:t>
        <a:bodyPr/>
        <a:lstStyle/>
        <a:p>
          <a:endParaRPr lang="en-IE"/>
        </a:p>
      </dgm:t>
    </dgm:pt>
    <dgm:pt modelId="{A44064DC-4529-4FC5-AF0D-E115218902A6}" type="pres">
      <dgm:prSet presAssocID="{7054DA1F-FD2E-4B4B-B46A-3835BAA2C024}" presName="parent_text_2" presStyleLbl="revTx" presStyleIdx="1" presStyleCnt="4" custScaleX="125665" custLinFactNeighborX="769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6E9531C1-5E84-4905-8206-22C5F5DD3EEF}" type="pres">
      <dgm:prSet presAssocID="{7054DA1F-FD2E-4B4B-B46A-3835BAA2C024}" presName="image_accent_2" presStyleCnt="0"/>
      <dgm:spPr/>
    </dgm:pt>
    <dgm:pt modelId="{1918FE86-068D-4662-9FDE-4CD01363B4B7}" type="pres">
      <dgm:prSet presAssocID="{7054DA1F-FD2E-4B4B-B46A-3835BAA2C024}" presName="imageAccentRepeatNode" presStyleLbl="alignNode1" presStyleIdx="2" presStyleCnt="8"/>
      <dgm:spPr/>
    </dgm:pt>
    <dgm:pt modelId="{789207E7-75B5-4637-A377-E3B4708DADCC}" type="pres">
      <dgm:prSet presAssocID="{C5A00BBA-AAD4-490D-8215-D41A5D4BEFED}" presName="image_2" presStyleCnt="0"/>
      <dgm:spPr/>
    </dgm:pt>
    <dgm:pt modelId="{2517CA8A-6A13-493E-999E-26F59B7290E0}" type="pres">
      <dgm:prSet presAssocID="{C5A00BBA-AAD4-490D-8215-D41A5D4BEFED}" presName="imageRepeatNode" presStyleLbl="fgImgPlace1" presStyleIdx="1" presStyleCnt="4"/>
      <dgm:spPr/>
      <dgm:t>
        <a:bodyPr/>
        <a:lstStyle/>
        <a:p>
          <a:endParaRPr lang="en-IE"/>
        </a:p>
      </dgm:t>
    </dgm:pt>
    <dgm:pt modelId="{09FD1982-4B18-4CE8-AB8D-BBE7838092FB}" type="pres">
      <dgm:prSet presAssocID="{BC9BDACE-F7E1-4F86-95CF-BAFA36D0D344}" presName="image_accent_3" presStyleCnt="0"/>
      <dgm:spPr/>
    </dgm:pt>
    <dgm:pt modelId="{0F76CF9F-47AD-4A61-A689-80358B1852CD}" type="pres">
      <dgm:prSet presAssocID="{BC9BDACE-F7E1-4F86-95CF-BAFA36D0D344}" presName="imageAccentRepeatNode" presStyleLbl="alignNode1" presStyleIdx="3" presStyleCnt="8"/>
      <dgm:spPr/>
    </dgm:pt>
    <dgm:pt modelId="{FA3AD81A-6B4F-40BD-8F66-ABBC0CF42259}" type="pres">
      <dgm:prSet presAssocID="{BC9BDACE-F7E1-4F86-95CF-BAFA36D0D344}" presName="parent_text_3" presStyleLbl="revTx" presStyleIdx="2" presStyleCnt="4" custScaleX="97565" custLinFactNeighborX="-10885" custLinFactNeighborY="-818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D60A1E6B-2E98-4B0E-9A0C-D15454B3CE8C}" type="pres">
      <dgm:prSet presAssocID="{BC9BDACE-F7E1-4F86-95CF-BAFA36D0D344}" presName="accent_2" presStyleLbl="alignNode1" presStyleIdx="4" presStyleCnt="8"/>
      <dgm:spPr/>
    </dgm:pt>
    <dgm:pt modelId="{843DE612-5E06-41A2-A6C9-4820D52C0FA2}" type="pres">
      <dgm:prSet presAssocID="{BC9BDACE-F7E1-4F86-95CF-BAFA36D0D344}" presName="accent_3" presStyleLbl="alignNode1" presStyleIdx="5" presStyleCnt="8"/>
      <dgm:spPr/>
    </dgm:pt>
    <dgm:pt modelId="{A0B1FCA4-3811-47FE-B807-A585173791F2}" type="pres">
      <dgm:prSet presAssocID="{41F9269A-7683-48CC-AED4-0E71EF9ACAF0}" presName="image_3" presStyleCnt="0"/>
      <dgm:spPr/>
    </dgm:pt>
    <dgm:pt modelId="{86DBFC19-2804-4FDD-97A1-96DE2289D6B0}" type="pres">
      <dgm:prSet presAssocID="{41F9269A-7683-48CC-AED4-0E71EF9ACAF0}" presName="imageRepeatNode" presStyleLbl="fgImgPlace1" presStyleIdx="2" presStyleCnt="4"/>
      <dgm:spPr/>
      <dgm:t>
        <a:bodyPr/>
        <a:lstStyle/>
        <a:p>
          <a:endParaRPr lang="en-IE"/>
        </a:p>
      </dgm:t>
    </dgm:pt>
    <dgm:pt modelId="{32BE6F6C-0847-45E6-9081-8AAFCBBAC526}" type="pres">
      <dgm:prSet presAssocID="{2AEB6CD7-B755-4849-9275-9F62823A5EBC}" presName="image_accent_4" presStyleCnt="0"/>
      <dgm:spPr/>
    </dgm:pt>
    <dgm:pt modelId="{DA6F04CD-AEA5-4291-B308-C4F08305C097}" type="pres">
      <dgm:prSet presAssocID="{2AEB6CD7-B755-4849-9275-9F62823A5EBC}" presName="imageAccentRepeatNode" presStyleLbl="alignNode1" presStyleIdx="6" presStyleCnt="8"/>
      <dgm:spPr/>
    </dgm:pt>
    <dgm:pt modelId="{44021B93-19E8-40D6-9D04-0A64DC933AC8}" type="pres">
      <dgm:prSet presAssocID="{2AEB6CD7-B755-4849-9275-9F62823A5EBC}" presName="parent_text_4" presStyleLbl="revTx" presStyleIdx="3" presStyleCnt="4" custScaleX="111034" custLinFactY="85668" custLinFactNeighborX="12520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3F4BD2BE-3ABA-47A5-96DB-4684950D49E0}" type="pres">
      <dgm:prSet presAssocID="{2AEB6CD7-B755-4849-9275-9F62823A5EBC}" presName="accent_4" presStyleLbl="alignNode1" presStyleIdx="7" presStyleCnt="8"/>
      <dgm:spPr/>
    </dgm:pt>
    <dgm:pt modelId="{B4D4E00F-BB24-4D6D-9996-5B6E26DB175C}" type="pres">
      <dgm:prSet presAssocID="{43F75C25-6ADB-4C1F-B021-AD0766334391}" presName="image_4" presStyleCnt="0"/>
      <dgm:spPr/>
    </dgm:pt>
    <dgm:pt modelId="{81AF4210-6975-4075-BA73-E5047568DEEF}" type="pres">
      <dgm:prSet presAssocID="{43F75C25-6ADB-4C1F-B021-AD0766334391}" presName="imageRepeatNode" presStyleLbl="fgImgPlace1" presStyleIdx="3" presStyleCnt="4"/>
      <dgm:spPr/>
      <dgm:t>
        <a:bodyPr/>
        <a:lstStyle/>
        <a:p>
          <a:endParaRPr lang="en-IE"/>
        </a:p>
      </dgm:t>
    </dgm:pt>
  </dgm:ptLst>
  <dgm:cxnLst>
    <dgm:cxn modelId="{7E89A66A-C8D4-4A88-A3CC-E9CFDD9C486B}" type="presOf" srcId="{EB11BCED-4602-4582-9FAE-092356FF9F9A}" destId="{29D6AACE-B01E-44D2-B760-64C77EB5CA91}" srcOrd="0" destOrd="0" presId="urn:microsoft.com/office/officeart/2008/layout/BubblePictureList"/>
    <dgm:cxn modelId="{236992F7-E739-48B7-B2FD-B5003B1BDADD}" type="presOf" srcId="{C5A00BBA-AAD4-490D-8215-D41A5D4BEFED}" destId="{2517CA8A-6A13-493E-999E-26F59B7290E0}" srcOrd="0" destOrd="0" presId="urn:microsoft.com/office/officeart/2008/layout/BubblePictureList"/>
    <dgm:cxn modelId="{814CCEA2-5D6B-4202-81F4-749FAEB02567}" srcId="{EB11BCED-4602-4582-9FAE-092356FF9F9A}" destId="{BC9BDACE-F7E1-4F86-95CF-BAFA36D0D344}" srcOrd="2" destOrd="0" parTransId="{29E81DD9-3A95-4465-9EEC-B49EDE1EA05E}" sibTransId="{41F9269A-7683-48CC-AED4-0E71EF9ACAF0}"/>
    <dgm:cxn modelId="{F1BF13B7-655D-49F9-9C41-168AF11B8E69}" type="presOf" srcId="{2AEB6CD7-B755-4849-9275-9F62823A5EBC}" destId="{44021B93-19E8-40D6-9D04-0A64DC933AC8}" srcOrd="0" destOrd="0" presId="urn:microsoft.com/office/officeart/2008/layout/BubblePictureList"/>
    <dgm:cxn modelId="{609186AC-8E66-4801-8D15-9EB12C609086}" srcId="{EB11BCED-4602-4582-9FAE-092356FF9F9A}" destId="{BFCC5421-A2AB-450E-8C65-3B81B4704F76}" srcOrd="0" destOrd="0" parTransId="{A5C5713E-2E34-4382-AEE9-474EC4CCD7E8}" sibTransId="{8FB9144B-75BE-4108-96A3-C4614656D183}"/>
    <dgm:cxn modelId="{D22711A1-777F-45FD-9566-D6A4ED0464BD}" type="presOf" srcId="{BC9BDACE-F7E1-4F86-95CF-BAFA36D0D344}" destId="{FA3AD81A-6B4F-40BD-8F66-ABBC0CF42259}" srcOrd="0" destOrd="0" presId="urn:microsoft.com/office/officeart/2008/layout/BubblePictureList"/>
    <dgm:cxn modelId="{81E7CEC9-EE8A-48C6-9501-042911A2CF2F}" type="presOf" srcId="{41F9269A-7683-48CC-AED4-0E71EF9ACAF0}" destId="{86DBFC19-2804-4FDD-97A1-96DE2289D6B0}" srcOrd="0" destOrd="0" presId="urn:microsoft.com/office/officeart/2008/layout/BubblePictureList"/>
    <dgm:cxn modelId="{F1C32123-8656-429F-9C19-02A7241FF904}" srcId="{EB11BCED-4602-4582-9FAE-092356FF9F9A}" destId="{7054DA1F-FD2E-4B4B-B46A-3835BAA2C024}" srcOrd="1" destOrd="0" parTransId="{33443B32-900F-4642-99B1-41B618D7518B}" sibTransId="{C5A00BBA-AAD4-490D-8215-D41A5D4BEFED}"/>
    <dgm:cxn modelId="{7D7050DE-CA28-4298-BE83-A9D0F48FB182}" type="presOf" srcId="{43F75C25-6ADB-4C1F-B021-AD0766334391}" destId="{81AF4210-6975-4075-BA73-E5047568DEEF}" srcOrd="0" destOrd="0" presId="urn:microsoft.com/office/officeart/2008/layout/BubblePictureList"/>
    <dgm:cxn modelId="{E20BECCA-92FF-4F14-AC9E-8AE683D524D3}" srcId="{EB11BCED-4602-4582-9FAE-092356FF9F9A}" destId="{2AEB6CD7-B755-4849-9275-9F62823A5EBC}" srcOrd="3" destOrd="0" parTransId="{45389172-1909-4F00-B499-16D8B38FBC21}" sibTransId="{43F75C25-6ADB-4C1F-B021-AD0766334391}"/>
    <dgm:cxn modelId="{4FB148E6-CFF0-4F56-963D-B01A81FFCE9F}" type="presOf" srcId="{8FB9144B-75BE-4108-96A3-C4614656D183}" destId="{89CA8607-0AA6-4B37-9FD6-EF83CCE1E2C0}" srcOrd="0" destOrd="0" presId="urn:microsoft.com/office/officeart/2008/layout/BubblePictureList"/>
    <dgm:cxn modelId="{ECA6BAD3-1CEB-4202-AE42-9F47C7CBCC91}" type="presOf" srcId="{7054DA1F-FD2E-4B4B-B46A-3835BAA2C024}" destId="{A44064DC-4529-4FC5-AF0D-E115218902A6}" srcOrd="0" destOrd="0" presId="urn:microsoft.com/office/officeart/2008/layout/BubblePictureList"/>
    <dgm:cxn modelId="{D4BAF0B6-F778-4C75-8733-78C272D5591C}" type="presOf" srcId="{BFCC5421-A2AB-450E-8C65-3B81B4704F76}" destId="{042D1735-59E0-4E68-96B1-E2C0F40DB852}" srcOrd="0" destOrd="0" presId="urn:microsoft.com/office/officeart/2008/layout/BubblePictureList"/>
    <dgm:cxn modelId="{33D3EABB-AB95-4F49-89D6-2D05A4A88368}" type="presParOf" srcId="{29D6AACE-B01E-44D2-B760-64C77EB5CA91}" destId="{042D1735-59E0-4E68-96B1-E2C0F40DB852}" srcOrd="0" destOrd="0" presId="urn:microsoft.com/office/officeart/2008/layout/BubblePictureList"/>
    <dgm:cxn modelId="{048CFACD-EE3F-4521-A70C-FADF499EF16A}" type="presParOf" srcId="{29D6AACE-B01E-44D2-B760-64C77EB5CA91}" destId="{C9E32070-20CA-4DE5-B9FA-3DA5F0CF1856}" srcOrd="1" destOrd="0" presId="urn:microsoft.com/office/officeart/2008/layout/BubblePictureList"/>
    <dgm:cxn modelId="{5EA11C63-3A37-442F-8AF9-B13848B53F96}" type="presParOf" srcId="{C9E32070-20CA-4DE5-B9FA-3DA5F0CF1856}" destId="{4511A79A-C7BE-4729-89E4-F4CA08B555EC}" srcOrd="0" destOrd="0" presId="urn:microsoft.com/office/officeart/2008/layout/BubblePictureList"/>
    <dgm:cxn modelId="{376A6DD7-711E-45AB-803F-A3BBF251F67A}" type="presParOf" srcId="{29D6AACE-B01E-44D2-B760-64C77EB5CA91}" destId="{FB7854F3-36D4-4D00-BDEC-1325FBEBFE3C}" srcOrd="2" destOrd="0" presId="urn:microsoft.com/office/officeart/2008/layout/BubblePictureList"/>
    <dgm:cxn modelId="{138860EE-5C96-4E87-9674-D4C3D38A1BEE}" type="presParOf" srcId="{29D6AACE-B01E-44D2-B760-64C77EB5CA91}" destId="{4762C741-EA19-4807-9A32-E2F1987DDBF7}" srcOrd="3" destOrd="0" presId="urn:microsoft.com/office/officeart/2008/layout/BubblePictureList"/>
    <dgm:cxn modelId="{2D9E1165-06C2-4FF3-A34A-3AF9AD523503}" type="presParOf" srcId="{4762C741-EA19-4807-9A32-E2F1987DDBF7}" destId="{89CA8607-0AA6-4B37-9FD6-EF83CCE1E2C0}" srcOrd="0" destOrd="0" presId="urn:microsoft.com/office/officeart/2008/layout/BubblePictureList"/>
    <dgm:cxn modelId="{7AC40EAA-2108-448C-9B6E-295F3FF15B8A}" type="presParOf" srcId="{29D6AACE-B01E-44D2-B760-64C77EB5CA91}" destId="{A44064DC-4529-4FC5-AF0D-E115218902A6}" srcOrd="4" destOrd="0" presId="urn:microsoft.com/office/officeart/2008/layout/BubblePictureList"/>
    <dgm:cxn modelId="{CD400044-47FF-4808-B2CF-2DB824C4A3A2}" type="presParOf" srcId="{29D6AACE-B01E-44D2-B760-64C77EB5CA91}" destId="{6E9531C1-5E84-4905-8206-22C5F5DD3EEF}" srcOrd="5" destOrd="0" presId="urn:microsoft.com/office/officeart/2008/layout/BubblePictureList"/>
    <dgm:cxn modelId="{3140EDCA-98EE-48A3-94F5-D4EEF9E62D83}" type="presParOf" srcId="{6E9531C1-5E84-4905-8206-22C5F5DD3EEF}" destId="{1918FE86-068D-4662-9FDE-4CD01363B4B7}" srcOrd="0" destOrd="0" presId="urn:microsoft.com/office/officeart/2008/layout/BubblePictureList"/>
    <dgm:cxn modelId="{D115FA0E-D59A-4841-9A69-6A04CC1C8C90}" type="presParOf" srcId="{29D6AACE-B01E-44D2-B760-64C77EB5CA91}" destId="{789207E7-75B5-4637-A377-E3B4708DADCC}" srcOrd="6" destOrd="0" presId="urn:microsoft.com/office/officeart/2008/layout/BubblePictureList"/>
    <dgm:cxn modelId="{8C6F270B-D2CB-469B-852B-D07D0A89EFB6}" type="presParOf" srcId="{789207E7-75B5-4637-A377-E3B4708DADCC}" destId="{2517CA8A-6A13-493E-999E-26F59B7290E0}" srcOrd="0" destOrd="0" presId="urn:microsoft.com/office/officeart/2008/layout/BubblePictureList"/>
    <dgm:cxn modelId="{C1E19797-F7BC-4ACC-9130-FD53FCB1F367}" type="presParOf" srcId="{29D6AACE-B01E-44D2-B760-64C77EB5CA91}" destId="{09FD1982-4B18-4CE8-AB8D-BBE7838092FB}" srcOrd="7" destOrd="0" presId="urn:microsoft.com/office/officeart/2008/layout/BubblePictureList"/>
    <dgm:cxn modelId="{9E1BC66B-7F95-4D92-BD75-9EC790898AD5}" type="presParOf" srcId="{09FD1982-4B18-4CE8-AB8D-BBE7838092FB}" destId="{0F76CF9F-47AD-4A61-A689-80358B1852CD}" srcOrd="0" destOrd="0" presId="urn:microsoft.com/office/officeart/2008/layout/BubblePictureList"/>
    <dgm:cxn modelId="{94DED833-2E09-466C-9207-A6A54A79FB88}" type="presParOf" srcId="{29D6AACE-B01E-44D2-B760-64C77EB5CA91}" destId="{FA3AD81A-6B4F-40BD-8F66-ABBC0CF42259}" srcOrd="8" destOrd="0" presId="urn:microsoft.com/office/officeart/2008/layout/BubblePictureList"/>
    <dgm:cxn modelId="{7247EF16-4D36-45F7-B681-4DC5FB120BDB}" type="presParOf" srcId="{29D6AACE-B01E-44D2-B760-64C77EB5CA91}" destId="{D60A1E6B-2E98-4B0E-9A0C-D15454B3CE8C}" srcOrd="9" destOrd="0" presId="urn:microsoft.com/office/officeart/2008/layout/BubblePictureList"/>
    <dgm:cxn modelId="{06468C0B-F95A-4674-9300-FBFDCE4689B9}" type="presParOf" srcId="{29D6AACE-B01E-44D2-B760-64C77EB5CA91}" destId="{843DE612-5E06-41A2-A6C9-4820D52C0FA2}" srcOrd="10" destOrd="0" presId="urn:microsoft.com/office/officeart/2008/layout/BubblePictureList"/>
    <dgm:cxn modelId="{824DADD6-3090-41A6-AF1F-665782449720}" type="presParOf" srcId="{29D6AACE-B01E-44D2-B760-64C77EB5CA91}" destId="{A0B1FCA4-3811-47FE-B807-A585173791F2}" srcOrd="11" destOrd="0" presId="urn:microsoft.com/office/officeart/2008/layout/BubblePictureList"/>
    <dgm:cxn modelId="{0D1DFF21-39DD-4619-885E-ADBCD26109B4}" type="presParOf" srcId="{A0B1FCA4-3811-47FE-B807-A585173791F2}" destId="{86DBFC19-2804-4FDD-97A1-96DE2289D6B0}" srcOrd="0" destOrd="0" presId="urn:microsoft.com/office/officeart/2008/layout/BubblePictureList"/>
    <dgm:cxn modelId="{1F980E9E-6F83-4A9A-9DFE-DFDF4F97D084}" type="presParOf" srcId="{29D6AACE-B01E-44D2-B760-64C77EB5CA91}" destId="{32BE6F6C-0847-45E6-9081-8AAFCBBAC526}" srcOrd="12" destOrd="0" presId="urn:microsoft.com/office/officeart/2008/layout/BubblePictureList"/>
    <dgm:cxn modelId="{BD48403B-BC5A-47D1-860D-E98CADB277A6}" type="presParOf" srcId="{32BE6F6C-0847-45E6-9081-8AAFCBBAC526}" destId="{DA6F04CD-AEA5-4291-B308-C4F08305C097}" srcOrd="0" destOrd="0" presId="urn:microsoft.com/office/officeart/2008/layout/BubblePictureList"/>
    <dgm:cxn modelId="{ACB3F9E2-6B04-43EE-8D71-87548ADBBB78}" type="presParOf" srcId="{29D6AACE-B01E-44D2-B760-64C77EB5CA91}" destId="{44021B93-19E8-40D6-9D04-0A64DC933AC8}" srcOrd="13" destOrd="0" presId="urn:microsoft.com/office/officeart/2008/layout/BubblePictureList"/>
    <dgm:cxn modelId="{97E069A2-CC73-456F-80FE-EFF45990FBB8}" type="presParOf" srcId="{29D6AACE-B01E-44D2-B760-64C77EB5CA91}" destId="{3F4BD2BE-3ABA-47A5-96DB-4684950D49E0}" srcOrd="14" destOrd="0" presId="urn:microsoft.com/office/officeart/2008/layout/BubblePictureList"/>
    <dgm:cxn modelId="{0EBF16A0-27D2-46F7-B175-EC98C731130F}" type="presParOf" srcId="{29D6AACE-B01E-44D2-B760-64C77EB5CA91}" destId="{B4D4E00F-BB24-4D6D-9996-5B6E26DB175C}" srcOrd="15" destOrd="0" presId="urn:microsoft.com/office/officeart/2008/layout/BubblePictureList"/>
    <dgm:cxn modelId="{2F169ACC-4675-4F56-8827-D8BBB3560053}" type="presParOf" srcId="{B4D4E00F-BB24-4D6D-9996-5B6E26DB175C}" destId="{81AF4210-6975-4075-BA73-E5047568DEEF}" srcOrd="0" destOrd="0" presId="urn:microsoft.com/office/officeart/2008/layout/BubblePictur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7CD115-6DD7-4AD3-8161-E2DD90E1087C}">
      <dsp:nvSpPr>
        <dsp:cNvPr id="0" name=""/>
        <dsp:cNvSpPr/>
      </dsp:nvSpPr>
      <dsp:spPr>
        <a:xfrm>
          <a:off x="1446969" y="2575085"/>
          <a:ext cx="1681444" cy="144383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500" kern="1200" dirty="0" smtClean="0">
              <a:latin typeface="Calibri" panose="020F0502020204030204" pitchFamily="34" charset="0"/>
            </a:rPr>
            <a:t>LOCATION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500" kern="1200" dirty="0" err="1" smtClean="0">
              <a:latin typeface="Calibri" panose="020F0502020204030204" pitchFamily="34" charset="0"/>
            </a:rPr>
            <a:t>show</a:t>
          </a:r>
          <a:r>
            <a:rPr lang="de-AT" sz="1500" kern="1200" dirty="0" smtClean="0">
              <a:latin typeface="Calibri" panose="020F0502020204030204" pitchFamily="34" charset="0"/>
            </a:rPr>
            <a:t> </a:t>
          </a:r>
          <a:r>
            <a:rPr lang="de-AT" sz="1500" b="1" kern="1200" dirty="0" err="1" smtClean="0">
              <a:latin typeface="Calibri" panose="020F0502020204030204" pitchFamily="34" charset="0"/>
            </a:rPr>
            <a:t>where</a:t>
          </a:r>
          <a:r>
            <a:rPr lang="de-AT" sz="1500" kern="1200" dirty="0" smtClean="0">
              <a:latin typeface="Calibri" panose="020F0502020204030204" pitchFamily="34" charset="0"/>
            </a:rPr>
            <a:t> </a:t>
          </a:r>
          <a:r>
            <a:rPr lang="en-IE" sz="1500" kern="1200" noProof="0" dirty="0" smtClean="0">
              <a:latin typeface="Calibri" panose="020F0502020204030204" pitchFamily="34" charset="0"/>
            </a:rPr>
            <a:t>scientists</a:t>
          </a:r>
          <a:r>
            <a:rPr lang="de-AT" sz="1500" kern="1200" dirty="0" smtClean="0">
              <a:latin typeface="Calibri" panose="020F0502020204030204" pitchFamily="34" charset="0"/>
            </a:rPr>
            <a:t> </a:t>
          </a:r>
          <a:r>
            <a:rPr lang="de-AT" sz="1500" kern="1200" dirty="0" err="1" smtClean="0">
              <a:latin typeface="Calibri" panose="020F0502020204030204" pitchFamily="34" charset="0"/>
            </a:rPr>
            <a:t>work</a:t>
          </a:r>
          <a:endParaRPr lang="de-AT" sz="1500" b="0" kern="1200" dirty="0">
            <a:latin typeface="Calibri" panose="020F0502020204030204" pitchFamily="34" charset="0"/>
          </a:endParaRPr>
        </a:p>
      </dsp:txBody>
      <dsp:txXfrm>
        <a:off x="1707409" y="2798720"/>
        <a:ext cx="1160565" cy="996560"/>
      </dsp:txXfrm>
    </dsp:sp>
    <dsp:sp modelId="{6C347377-F369-4336-87F4-0DC546DCACAE}">
      <dsp:nvSpPr>
        <dsp:cNvPr id="0" name=""/>
        <dsp:cNvSpPr/>
      </dsp:nvSpPr>
      <dsp:spPr>
        <a:xfrm>
          <a:off x="1487088" y="3220765"/>
          <a:ext cx="196138" cy="16920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47C902-7B9E-4FDF-8E74-9AF173438FFB}">
      <dsp:nvSpPr>
        <dsp:cNvPr id="0" name=""/>
        <dsp:cNvSpPr/>
      </dsp:nvSpPr>
      <dsp:spPr>
        <a:xfrm>
          <a:off x="0" y="1776934"/>
          <a:ext cx="1681444" cy="1443830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6BD57C-C64F-411A-A746-5DB5F17D6CB2}">
      <dsp:nvSpPr>
        <dsp:cNvPr id="0" name=""/>
        <dsp:cNvSpPr/>
      </dsp:nvSpPr>
      <dsp:spPr>
        <a:xfrm>
          <a:off x="1151869" y="3029246"/>
          <a:ext cx="196138" cy="16920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5F853F-F299-4EC1-ADFE-D9973E73F384}">
      <dsp:nvSpPr>
        <dsp:cNvPr id="0" name=""/>
        <dsp:cNvSpPr/>
      </dsp:nvSpPr>
      <dsp:spPr>
        <a:xfrm>
          <a:off x="2896528" y="1795837"/>
          <a:ext cx="1681444" cy="144383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solidFill>
                <a:schemeClr val="tx2"/>
              </a:solidFill>
              <a:latin typeface="Calibri" panose="020F0502020204030204" pitchFamily="34" charset="0"/>
            </a:rPr>
            <a:t>close proximity to research</a:t>
          </a:r>
          <a:endParaRPr lang="de-AT" sz="1800" kern="1200" dirty="0">
            <a:solidFill>
              <a:schemeClr val="tx2"/>
            </a:solidFill>
            <a:latin typeface="Calibri" panose="020F0502020204030204" pitchFamily="34" charset="0"/>
          </a:endParaRPr>
        </a:p>
      </dsp:txBody>
      <dsp:txXfrm>
        <a:off x="3156968" y="2019472"/>
        <a:ext cx="1160565" cy="996560"/>
      </dsp:txXfrm>
    </dsp:sp>
    <dsp:sp modelId="{895BD457-185D-4FAA-AC70-68668D10FCB6}">
      <dsp:nvSpPr>
        <dsp:cNvPr id="0" name=""/>
        <dsp:cNvSpPr/>
      </dsp:nvSpPr>
      <dsp:spPr>
        <a:xfrm>
          <a:off x="4051157" y="3021343"/>
          <a:ext cx="196138" cy="16920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F4CF74-63C0-4A1D-A4B0-ED78551DF6CB}">
      <dsp:nvSpPr>
        <dsp:cNvPr id="0" name=""/>
        <dsp:cNvSpPr/>
      </dsp:nvSpPr>
      <dsp:spPr>
        <a:xfrm>
          <a:off x="4340016" y="2572296"/>
          <a:ext cx="1681444" cy="144383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EACB75-F606-48CB-BA45-EF336ACC0204}">
      <dsp:nvSpPr>
        <dsp:cNvPr id="0" name=""/>
        <dsp:cNvSpPr/>
      </dsp:nvSpPr>
      <dsp:spPr>
        <a:xfrm>
          <a:off x="4381027" y="3214722"/>
          <a:ext cx="196138" cy="16920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1CB6DE-48AA-471A-A117-5C6D76A39BF4}">
      <dsp:nvSpPr>
        <dsp:cNvPr id="0" name=""/>
        <dsp:cNvSpPr/>
      </dsp:nvSpPr>
      <dsp:spPr>
        <a:xfrm>
          <a:off x="1446969" y="979248"/>
          <a:ext cx="1681444" cy="144383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>
              <a:latin typeface="Calibri" panose="020F0502020204030204" pitchFamily="34" charset="0"/>
            </a:rPr>
            <a:t>LAB SETTING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>
              <a:latin typeface="Calibri" panose="020F0502020204030204" pitchFamily="34" charset="0"/>
            </a:rPr>
            <a:t>show </a:t>
          </a:r>
          <a:r>
            <a:rPr lang="en-GB" sz="1500" b="1" kern="1200" dirty="0" smtClean="0">
              <a:latin typeface="Calibri" panose="020F0502020204030204" pitchFamily="34" charset="0"/>
            </a:rPr>
            <a:t>how </a:t>
          </a:r>
          <a:r>
            <a:rPr lang="en-GB" sz="1500" b="0" kern="1200" dirty="0" smtClean="0">
              <a:latin typeface="Calibri" panose="020F0502020204030204" pitchFamily="34" charset="0"/>
            </a:rPr>
            <a:t>scientists work</a:t>
          </a:r>
          <a:endParaRPr lang="de-AT" sz="1500" kern="1200" dirty="0">
            <a:latin typeface="Calibri" panose="020F0502020204030204" pitchFamily="34" charset="0"/>
          </a:endParaRPr>
        </a:p>
      </dsp:txBody>
      <dsp:txXfrm>
        <a:off x="1707409" y="1202883"/>
        <a:ext cx="1160565" cy="996560"/>
      </dsp:txXfrm>
    </dsp:sp>
    <dsp:sp modelId="{88639D73-B36C-4F87-8CAA-B336E3748168}">
      <dsp:nvSpPr>
        <dsp:cNvPr id="0" name=""/>
        <dsp:cNvSpPr/>
      </dsp:nvSpPr>
      <dsp:spPr>
        <a:xfrm>
          <a:off x="2598839" y="1006674"/>
          <a:ext cx="196138" cy="16920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A242FB-DC84-47DC-9667-23829B4EFE7D}">
      <dsp:nvSpPr>
        <dsp:cNvPr id="0" name=""/>
        <dsp:cNvSpPr/>
      </dsp:nvSpPr>
      <dsp:spPr>
        <a:xfrm>
          <a:off x="2880319" y="201412"/>
          <a:ext cx="1681444" cy="1443830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657564-EA38-4E91-A82B-38B5F1B71BAD}">
      <dsp:nvSpPr>
        <dsp:cNvPr id="0" name=""/>
        <dsp:cNvSpPr/>
      </dsp:nvSpPr>
      <dsp:spPr>
        <a:xfrm>
          <a:off x="2941190" y="816085"/>
          <a:ext cx="196138" cy="16920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72FF74-93EC-42E2-B734-060E3DDBBCBA}">
      <dsp:nvSpPr>
        <dsp:cNvPr id="0" name=""/>
        <dsp:cNvSpPr/>
      </dsp:nvSpPr>
      <dsp:spPr>
        <a:xfrm>
          <a:off x="4340016" y="975994"/>
          <a:ext cx="1681444" cy="144383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500" kern="1200" dirty="0" smtClean="0">
              <a:latin typeface="Calibri" panose="020F0502020204030204" pitchFamily="34" charset="0"/>
            </a:rPr>
            <a:t>CONTENT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>
              <a:latin typeface="Calibri" panose="020F0502020204030204" pitchFamily="34" charset="0"/>
            </a:rPr>
            <a:t>show </a:t>
          </a:r>
          <a:r>
            <a:rPr lang="en-GB" sz="1500" b="1" kern="1200" dirty="0" smtClean="0">
              <a:latin typeface="Calibri" panose="020F0502020204030204" pitchFamily="34" charset="0"/>
            </a:rPr>
            <a:t>what </a:t>
          </a:r>
          <a:r>
            <a:rPr lang="en-GB" sz="1500" b="0" kern="1200" dirty="0" smtClean="0">
              <a:latin typeface="Calibri" panose="020F0502020204030204" pitchFamily="34" charset="0"/>
            </a:rPr>
            <a:t>scientists do</a:t>
          </a:r>
          <a:endParaRPr lang="de-AT" sz="1500" b="0" kern="1200" dirty="0">
            <a:latin typeface="Calibri" panose="020F0502020204030204" pitchFamily="34" charset="0"/>
          </a:endParaRPr>
        </a:p>
      </dsp:txBody>
      <dsp:txXfrm>
        <a:off x="4600456" y="1199629"/>
        <a:ext cx="1160565" cy="996560"/>
      </dsp:txXfrm>
    </dsp:sp>
    <dsp:sp modelId="{28944F2F-7F25-43ED-ACA1-FE78DFFA4C57}">
      <dsp:nvSpPr>
        <dsp:cNvPr id="0" name=""/>
        <dsp:cNvSpPr/>
      </dsp:nvSpPr>
      <dsp:spPr>
        <a:xfrm>
          <a:off x="5795010" y="1615630"/>
          <a:ext cx="196138" cy="16920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CA9BA0-BA9A-4DF8-9C93-F3FB963D4E31}">
      <dsp:nvSpPr>
        <dsp:cNvPr id="0" name=""/>
        <dsp:cNvSpPr/>
      </dsp:nvSpPr>
      <dsp:spPr>
        <a:xfrm>
          <a:off x="5786986" y="1787626"/>
          <a:ext cx="1681444" cy="1443830"/>
        </a:xfrm>
        <a:prstGeom prst="hexagon">
          <a:avLst>
            <a:gd name="adj" fmla="val 25000"/>
            <a:gd name="vf" fmla="val 115470"/>
          </a:avLst>
        </a:prstGeom>
        <a:solidFill>
          <a:srgbClr val="D2ECB6">
            <a:alpha val="89804"/>
          </a:srgbClr>
        </a:solidFill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3273B3-55DD-4B4C-A257-1152C50464D7}">
      <dsp:nvSpPr>
        <dsp:cNvPr id="0" name=""/>
        <dsp:cNvSpPr/>
      </dsp:nvSpPr>
      <dsp:spPr>
        <a:xfrm>
          <a:off x="6115072" y="1813657"/>
          <a:ext cx="196138" cy="16920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3D58C2-9C8F-4109-9A6F-42478D75A275}">
      <dsp:nvSpPr>
        <dsp:cNvPr id="0" name=""/>
        <dsp:cNvSpPr/>
      </dsp:nvSpPr>
      <dsp:spPr>
        <a:xfrm>
          <a:off x="5786986" y="191788"/>
          <a:ext cx="1681444" cy="1443830"/>
        </a:xfrm>
        <a:prstGeom prst="hexagon">
          <a:avLst>
            <a:gd name="adj" fmla="val 25000"/>
            <a:gd name="vf" fmla="val 115470"/>
          </a:avLst>
        </a:prstGeom>
        <a:solidFill>
          <a:srgbClr val="92D050"/>
        </a:solidFill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>
              <a:latin typeface="Calibri" panose="020F0502020204030204" pitchFamily="34" charset="0"/>
            </a:rPr>
            <a:t>provoke enthusiasm for science</a:t>
          </a:r>
          <a:endParaRPr lang="de-AT" sz="1500" kern="1200" dirty="0">
            <a:latin typeface="Calibri" panose="020F0502020204030204" pitchFamily="34" charset="0"/>
          </a:endParaRPr>
        </a:p>
      </dsp:txBody>
      <dsp:txXfrm>
        <a:off x="6047426" y="415423"/>
        <a:ext cx="1160565" cy="996560"/>
      </dsp:txXfrm>
    </dsp:sp>
    <dsp:sp modelId="{D0E0CBE8-F74D-461F-AFDB-E99292640CB4}">
      <dsp:nvSpPr>
        <dsp:cNvPr id="0" name=""/>
        <dsp:cNvSpPr/>
      </dsp:nvSpPr>
      <dsp:spPr>
        <a:xfrm>
          <a:off x="7241979" y="838862"/>
          <a:ext cx="196138" cy="16920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0AE4E2-9B29-46D5-9342-032C56B0B62C}">
      <dsp:nvSpPr>
        <dsp:cNvPr id="0" name=""/>
        <dsp:cNvSpPr/>
      </dsp:nvSpPr>
      <dsp:spPr>
        <a:xfrm>
          <a:off x="7233955" y="997377"/>
          <a:ext cx="1681444" cy="1443830"/>
        </a:xfrm>
        <a:prstGeom prst="hexagon">
          <a:avLst>
            <a:gd name="adj" fmla="val 25000"/>
            <a:gd name="vf" fmla="val 115470"/>
          </a:avLst>
        </a:prstGeom>
        <a:solidFill>
          <a:srgbClr val="92D050">
            <a:alpha val="90000"/>
          </a:srgbClr>
        </a:solidFill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E8EC7D-D21D-4C3A-9363-846CEC964B96}">
      <dsp:nvSpPr>
        <dsp:cNvPr id="0" name=""/>
        <dsp:cNvSpPr/>
      </dsp:nvSpPr>
      <dsp:spPr>
        <a:xfrm>
          <a:off x="7569174" y="1029452"/>
          <a:ext cx="196138" cy="16920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0BF2F7-99F9-4A94-B493-CC5602692CEB}">
      <dsp:nvSpPr>
        <dsp:cNvPr id="0" name=""/>
        <dsp:cNvSpPr/>
      </dsp:nvSpPr>
      <dsp:spPr>
        <a:xfrm>
          <a:off x="7233955" y="2590890"/>
          <a:ext cx="1681444" cy="1443830"/>
        </a:xfrm>
        <a:prstGeom prst="hexagon">
          <a:avLst>
            <a:gd name="adj" fmla="val 25000"/>
            <a:gd name="vf" fmla="val 115470"/>
          </a:avLst>
        </a:prstGeom>
        <a:solidFill>
          <a:srgbClr val="92D050"/>
        </a:solidFill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0" kern="1200" dirty="0" smtClean="0">
              <a:latin typeface="Calibri" panose="020F0502020204030204" pitchFamily="34" charset="0"/>
            </a:rPr>
            <a:t>19 different hands-on laboratory workshops </a:t>
          </a:r>
          <a:endParaRPr lang="de-AT" sz="1500" b="0" kern="1200" dirty="0">
            <a:latin typeface="Calibri" panose="020F0502020204030204" pitchFamily="34" charset="0"/>
          </a:endParaRPr>
        </a:p>
      </dsp:txBody>
      <dsp:txXfrm>
        <a:off x="7494395" y="2814525"/>
        <a:ext cx="1160565" cy="996560"/>
      </dsp:txXfrm>
    </dsp:sp>
    <dsp:sp modelId="{1F81E8B9-9B9B-4314-9F5A-D32E0D481B1A}">
      <dsp:nvSpPr>
        <dsp:cNvPr id="0" name=""/>
        <dsp:cNvSpPr/>
      </dsp:nvSpPr>
      <dsp:spPr>
        <a:xfrm>
          <a:off x="7567391" y="3855288"/>
          <a:ext cx="196138" cy="16920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C6439F-73F1-4CC2-97DB-CEA39DC0F419}">
      <dsp:nvSpPr>
        <dsp:cNvPr id="0" name=""/>
        <dsp:cNvSpPr/>
      </dsp:nvSpPr>
      <dsp:spPr>
        <a:xfrm>
          <a:off x="5786986" y="3381139"/>
          <a:ext cx="1681444" cy="1443830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DC81C1-DFA0-4731-BD47-FDF67EFBC7E4}">
      <dsp:nvSpPr>
        <dsp:cNvPr id="0" name=""/>
        <dsp:cNvSpPr/>
      </dsp:nvSpPr>
      <dsp:spPr>
        <a:xfrm>
          <a:off x="7255352" y="4014733"/>
          <a:ext cx="196138" cy="16920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9C8151-9C86-40EA-B088-2779745AD53E}">
      <dsp:nvSpPr>
        <dsp:cNvPr id="0" name=""/>
        <dsp:cNvSpPr/>
      </dsp:nvSpPr>
      <dsp:spPr>
        <a:xfrm>
          <a:off x="262508" y="316630"/>
          <a:ext cx="1575054" cy="68060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noProof="0" dirty="0" smtClean="0">
              <a:latin typeface="Calibri" panose="020F0502020204030204" pitchFamily="34" charset="0"/>
            </a:rPr>
            <a:t>currently</a:t>
          </a:r>
          <a:endParaRPr lang="en-GB" sz="1800" b="1" kern="1200" noProof="0" dirty="0">
            <a:latin typeface="Calibri" panose="020F0502020204030204" pitchFamily="34" charset="0"/>
          </a:endParaRPr>
        </a:p>
      </dsp:txBody>
      <dsp:txXfrm>
        <a:off x="282442" y="336564"/>
        <a:ext cx="1535186" cy="640739"/>
      </dsp:txXfrm>
    </dsp:sp>
    <dsp:sp modelId="{4E5815C9-06D2-4005-962A-5D228B49C8AE}">
      <dsp:nvSpPr>
        <dsp:cNvPr id="0" name=""/>
        <dsp:cNvSpPr/>
      </dsp:nvSpPr>
      <dsp:spPr>
        <a:xfrm>
          <a:off x="2537587" y="316630"/>
          <a:ext cx="1575054" cy="68060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noProof="0" dirty="0" smtClean="0">
              <a:latin typeface="Calibri" panose="020F0502020204030204" pitchFamily="34" charset="0"/>
            </a:rPr>
            <a:t>demand</a:t>
          </a:r>
          <a:endParaRPr lang="en-GB" sz="1800" b="1" kern="1200" noProof="0" dirty="0">
            <a:latin typeface="Calibri" panose="020F0502020204030204" pitchFamily="34" charset="0"/>
          </a:endParaRPr>
        </a:p>
      </dsp:txBody>
      <dsp:txXfrm>
        <a:off x="2557521" y="336564"/>
        <a:ext cx="1535186" cy="640739"/>
      </dsp:txXfrm>
    </dsp:sp>
    <dsp:sp modelId="{9A4D10C3-6866-4613-BFD8-63BAB0440B55}">
      <dsp:nvSpPr>
        <dsp:cNvPr id="0" name=""/>
        <dsp:cNvSpPr/>
      </dsp:nvSpPr>
      <dsp:spPr>
        <a:xfrm>
          <a:off x="1859438" y="3794283"/>
          <a:ext cx="656272" cy="656272"/>
        </a:xfrm>
        <a:prstGeom prst="triangl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ED18DA-C31C-4763-B14D-8ECA2A6021C5}">
      <dsp:nvSpPr>
        <dsp:cNvPr id="0" name=""/>
        <dsp:cNvSpPr/>
      </dsp:nvSpPr>
      <dsp:spPr>
        <a:xfrm rot="240000">
          <a:off x="218156" y="3513063"/>
          <a:ext cx="3938837" cy="27543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48AD2A-3CAA-4A79-9955-F01586822922}">
      <dsp:nvSpPr>
        <dsp:cNvPr id="0" name=""/>
        <dsp:cNvSpPr/>
      </dsp:nvSpPr>
      <dsp:spPr>
        <a:xfrm rot="240000">
          <a:off x="2583085" y="2824420"/>
          <a:ext cx="1571559" cy="7321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noProof="0" dirty="0" smtClean="0">
              <a:latin typeface="Calibri" panose="020F0502020204030204" pitchFamily="34" charset="0"/>
            </a:rPr>
            <a:t>less theory</a:t>
          </a:r>
          <a:endParaRPr lang="en-GB" sz="1500" kern="1200" noProof="0" dirty="0">
            <a:latin typeface="Calibri" panose="020F0502020204030204" pitchFamily="34" charset="0"/>
          </a:endParaRPr>
        </a:p>
      </dsp:txBody>
      <dsp:txXfrm>
        <a:off x="2618827" y="2860162"/>
        <a:ext cx="1500075" cy="660701"/>
      </dsp:txXfrm>
    </dsp:sp>
    <dsp:sp modelId="{086EEF4F-971B-447B-9896-ED5E35F101AA}">
      <dsp:nvSpPr>
        <dsp:cNvPr id="0" name=""/>
        <dsp:cNvSpPr/>
      </dsp:nvSpPr>
      <dsp:spPr>
        <a:xfrm rot="240000">
          <a:off x="2639962" y="2036893"/>
          <a:ext cx="1571559" cy="7321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noProof="0" dirty="0" smtClean="0">
              <a:latin typeface="Calibri" panose="020F0502020204030204" pitchFamily="34" charset="0"/>
            </a:rPr>
            <a:t>more experiments</a:t>
          </a:r>
          <a:endParaRPr lang="en-GB" sz="1500" kern="1200" noProof="0" dirty="0">
            <a:latin typeface="Calibri" panose="020F0502020204030204" pitchFamily="34" charset="0"/>
          </a:endParaRPr>
        </a:p>
      </dsp:txBody>
      <dsp:txXfrm>
        <a:off x="2675704" y="2072635"/>
        <a:ext cx="1500075" cy="660701"/>
      </dsp:txXfrm>
    </dsp:sp>
    <dsp:sp modelId="{E5F11B13-B569-4444-9CF8-0520E922A532}">
      <dsp:nvSpPr>
        <dsp:cNvPr id="0" name=""/>
        <dsp:cNvSpPr/>
      </dsp:nvSpPr>
      <dsp:spPr>
        <a:xfrm rot="240000">
          <a:off x="2696839" y="1266866"/>
          <a:ext cx="1571559" cy="7321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noProof="0" dirty="0" smtClean="0">
              <a:latin typeface="Calibri" panose="020F0502020204030204" pitchFamily="34" charset="0"/>
            </a:rPr>
            <a:t>kids + parents</a:t>
          </a:r>
          <a:endParaRPr lang="en-GB" sz="1500" kern="1200" noProof="0" dirty="0">
            <a:latin typeface="Calibri" panose="020F0502020204030204" pitchFamily="34" charset="0"/>
          </a:endParaRPr>
        </a:p>
      </dsp:txBody>
      <dsp:txXfrm>
        <a:off x="2732581" y="1302608"/>
        <a:ext cx="1500075" cy="660701"/>
      </dsp:txXfrm>
    </dsp:sp>
    <dsp:sp modelId="{104EBA9E-4ABB-4EC6-9BB1-86D058B85652}">
      <dsp:nvSpPr>
        <dsp:cNvPr id="0" name=""/>
        <dsp:cNvSpPr/>
      </dsp:nvSpPr>
      <dsp:spPr>
        <a:xfrm rot="240000">
          <a:off x="329883" y="2666914"/>
          <a:ext cx="1571559" cy="7321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noProof="0" dirty="0" smtClean="0">
              <a:latin typeface="Calibri" panose="020F0502020204030204" pitchFamily="34" charset="0"/>
            </a:rPr>
            <a:t>narrow age groups</a:t>
          </a:r>
          <a:endParaRPr lang="en-GB" sz="1500" kern="1200" noProof="0" dirty="0">
            <a:latin typeface="Calibri" panose="020F0502020204030204" pitchFamily="34" charset="0"/>
          </a:endParaRPr>
        </a:p>
      </dsp:txBody>
      <dsp:txXfrm>
        <a:off x="365625" y="2702656"/>
        <a:ext cx="1500075" cy="660701"/>
      </dsp:txXfrm>
    </dsp:sp>
    <dsp:sp modelId="{31AC2D06-DDCC-4512-8DB7-1651E35C7DFA}">
      <dsp:nvSpPr>
        <dsp:cNvPr id="0" name=""/>
        <dsp:cNvSpPr/>
      </dsp:nvSpPr>
      <dsp:spPr>
        <a:xfrm rot="240000">
          <a:off x="386760" y="1879387"/>
          <a:ext cx="1571559" cy="7321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noProof="0" dirty="0" smtClean="0">
              <a:latin typeface="Calibri" panose="020F0502020204030204" pitchFamily="34" charset="0"/>
            </a:rPr>
            <a:t>parents are a distraction</a:t>
          </a:r>
          <a:endParaRPr lang="en-GB" sz="1500" kern="1200" noProof="0" dirty="0">
            <a:latin typeface="Calibri" panose="020F0502020204030204" pitchFamily="34" charset="0"/>
          </a:endParaRPr>
        </a:p>
      </dsp:txBody>
      <dsp:txXfrm>
        <a:off x="422502" y="1915129"/>
        <a:ext cx="1500075" cy="6607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11A79A-C7BE-4729-89E4-F4CA08B555EC}">
      <dsp:nvSpPr>
        <dsp:cNvPr id="0" name=""/>
        <dsp:cNvSpPr/>
      </dsp:nvSpPr>
      <dsp:spPr>
        <a:xfrm>
          <a:off x="2683449" y="2619639"/>
          <a:ext cx="1745962" cy="17464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7854F3-36D4-4D00-BDEC-1325FBEBFE3C}">
      <dsp:nvSpPr>
        <dsp:cNvPr id="0" name=""/>
        <dsp:cNvSpPr/>
      </dsp:nvSpPr>
      <dsp:spPr>
        <a:xfrm>
          <a:off x="3797102" y="1333833"/>
          <a:ext cx="518537" cy="518252"/>
        </a:xfrm>
        <a:prstGeom prst="donut">
          <a:avLst>
            <a:gd name="adj" fmla="val 74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CA8607-0AA6-4B37-9FD6-EF83CCE1E2C0}">
      <dsp:nvSpPr>
        <dsp:cNvPr id="0" name=""/>
        <dsp:cNvSpPr/>
      </dsp:nvSpPr>
      <dsp:spPr>
        <a:xfrm>
          <a:off x="2750546" y="2686877"/>
          <a:ext cx="1612499" cy="161195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18FE86-068D-4662-9FDE-4CD01363B4B7}">
      <dsp:nvSpPr>
        <dsp:cNvPr id="0" name=""/>
        <dsp:cNvSpPr/>
      </dsp:nvSpPr>
      <dsp:spPr>
        <a:xfrm>
          <a:off x="4556312" y="2949714"/>
          <a:ext cx="913822" cy="9133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17CA8A-6A13-493E-999E-26F59B7290E0}">
      <dsp:nvSpPr>
        <dsp:cNvPr id="0" name=""/>
        <dsp:cNvSpPr/>
      </dsp:nvSpPr>
      <dsp:spPr>
        <a:xfrm>
          <a:off x="4610280" y="3003416"/>
          <a:ext cx="805884" cy="805975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76CF9F-47AD-4A61-A689-80358B1852CD}">
      <dsp:nvSpPr>
        <dsp:cNvPr id="0" name=""/>
        <dsp:cNvSpPr/>
      </dsp:nvSpPr>
      <dsp:spPr>
        <a:xfrm>
          <a:off x="4198951" y="1659978"/>
          <a:ext cx="1171268" cy="11714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0A1E6B-2E98-4B0E-9A0C-D15454B3CE8C}">
      <dsp:nvSpPr>
        <dsp:cNvPr id="0" name=""/>
        <dsp:cNvSpPr/>
      </dsp:nvSpPr>
      <dsp:spPr>
        <a:xfrm>
          <a:off x="4856057" y="192106"/>
          <a:ext cx="383615" cy="383777"/>
        </a:xfrm>
        <a:prstGeom prst="donut">
          <a:avLst>
            <a:gd name="adj" fmla="val 74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3DE612-5E06-41A2-A6C9-4820D52C0FA2}">
      <dsp:nvSpPr>
        <dsp:cNvPr id="0" name=""/>
        <dsp:cNvSpPr/>
      </dsp:nvSpPr>
      <dsp:spPr>
        <a:xfrm>
          <a:off x="5335941" y="0"/>
          <a:ext cx="191807" cy="192106"/>
        </a:xfrm>
        <a:prstGeom prst="donut">
          <a:avLst>
            <a:gd name="adj" fmla="val 74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DBFC19-2804-4FDD-97A1-96DE2289D6B0}">
      <dsp:nvSpPr>
        <dsp:cNvPr id="0" name=""/>
        <dsp:cNvSpPr/>
      </dsp:nvSpPr>
      <dsp:spPr>
        <a:xfrm>
          <a:off x="4260942" y="1721976"/>
          <a:ext cx="1048015" cy="1047855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6F04CD-AEA5-4291-B308-C4F08305C097}">
      <dsp:nvSpPr>
        <dsp:cNvPr id="0" name=""/>
        <dsp:cNvSpPr/>
      </dsp:nvSpPr>
      <dsp:spPr>
        <a:xfrm>
          <a:off x="4330226" y="617798"/>
          <a:ext cx="821200" cy="8212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4BD2BE-3ABA-47A5-96DB-4684950D49E0}">
      <dsp:nvSpPr>
        <dsp:cNvPr id="0" name=""/>
        <dsp:cNvSpPr/>
      </dsp:nvSpPr>
      <dsp:spPr>
        <a:xfrm>
          <a:off x="5527749" y="3838208"/>
          <a:ext cx="288076" cy="287723"/>
        </a:xfrm>
        <a:prstGeom prst="donut">
          <a:avLst>
            <a:gd name="adj" fmla="val 74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AF4210-6975-4075-BA73-E5047568DEEF}">
      <dsp:nvSpPr>
        <dsp:cNvPr id="0" name=""/>
        <dsp:cNvSpPr/>
      </dsp:nvSpPr>
      <dsp:spPr>
        <a:xfrm>
          <a:off x="4378360" y="666261"/>
          <a:ext cx="724931" cy="724766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2D1735-59E0-4E68-96B1-E2C0F40DB852}">
      <dsp:nvSpPr>
        <dsp:cNvPr id="0" name=""/>
        <dsp:cNvSpPr/>
      </dsp:nvSpPr>
      <dsp:spPr>
        <a:xfrm>
          <a:off x="533107" y="1773775"/>
          <a:ext cx="3273164" cy="7418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" numCol="1" spcCol="1270" anchor="b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u="sng" kern="1200" noProof="0" dirty="0">
            <a:latin typeface="Calibri" panose="020F0502020204030204" pitchFamily="34" charset="0"/>
          </a:endParaRPr>
        </a:p>
      </dsp:txBody>
      <dsp:txXfrm>
        <a:off x="533107" y="1773775"/>
        <a:ext cx="3273164" cy="741849"/>
      </dsp:txXfrm>
    </dsp:sp>
    <dsp:sp modelId="{A44064DC-4529-4FC5-AF0D-E115218902A6}">
      <dsp:nvSpPr>
        <dsp:cNvPr id="0" name=""/>
        <dsp:cNvSpPr/>
      </dsp:nvSpPr>
      <dsp:spPr>
        <a:xfrm>
          <a:off x="5525119" y="3003416"/>
          <a:ext cx="3256269" cy="8059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n-GB" sz="1800" b="1" kern="1200" noProof="0" dirty="0">
            <a:latin typeface="Calibri" panose="020F0502020204030204" pitchFamily="34" charset="0"/>
          </a:endParaRPr>
        </a:p>
      </dsp:txBody>
      <dsp:txXfrm>
        <a:off x="5525119" y="3003416"/>
        <a:ext cx="3256269" cy="805975"/>
      </dsp:txXfrm>
    </dsp:sp>
    <dsp:sp modelId="{FA3AD81A-6B4F-40BD-8F66-ABBC0CF42259}">
      <dsp:nvSpPr>
        <dsp:cNvPr id="0" name=""/>
        <dsp:cNvSpPr/>
      </dsp:nvSpPr>
      <dsp:spPr>
        <a:xfrm>
          <a:off x="5312249" y="864788"/>
          <a:ext cx="2528133" cy="1047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kern="1200" noProof="0" dirty="0" smtClean="0">
            <a:latin typeface="Calibri" panose="020F0502020204030204" pitchFamily="34" charset="0"/>
          </a:endParaRPr>
        </a:p>
      </dsp:txBody>
      <dsp:txXfrm>
        <a:off x="5312249" y="864788"/>
        <a:ext cx="2528133" cy="1047855"/>
      </dsp:txXfrm>
    </dsp:sp>
    <dsp:sp modelId="{44021B93-19E8-40D6-9D04-0A64DC933AC8}">
      <dsp:nvSpPr>
        <dsp:cNvPr id="0" name=""/>
        <dsp:cNvSpPr/>
      </dsp:nvSpPr>
      <dsp:spPr>
        <a:xfrm>
          <a:off x="5517405" y="2011921"/>
          <a:ext cx="2877146" cy="7247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n-GB" sz="1600" kern="1200" noProof="0" dirty="0">
            <a:latin typeface="Calibri" panose="020F0502020204030204" pitchFamily="34" charset="0"/>
          </a:endParaRPr>
        </a:p>
      </dsp:txBody>
      <dsp:txXfrm>
        <a:off x="5517405" y="2011921"/>
        <a:ext cx="2877146" cy="72476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11A79A-C7BE-4729-89E4-F4CA08B555EC}">
      <dsp:nvSpPr>
        <dsp:cNvPr id="0" name=""/>
        <dsp:cNvSpPr/>
      </dsp:nvSpPr>
      <dsp:spPr>
        <a:xfrm>
          <a:off x="2683449" y="2619639"/>
          <a:ext cx="1745962" cy="17464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7854F3-36D4-4D00-BDEC-1325FBEBFE3C}">
      <dsp:nvSpPr>
        <dsp:cNvPr id="0" name=""/>
        <dsp:cNvSpPr/>
      </dsp:nvSpPr>
      <dsp:spPr>
        <a:xfrm>
          <a:off x="3797102" y="1333833"/>
          <a:ext cx="518537" cy="518252"/>
        </a:xfrm>
        <a:prstGeom prst="donut">
          <a:avLst>
            <a:gd name="adj" fmla="val 74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CA8607-0AA6-4B37-9FD6-EF83CCE1E2C0}">
      <dsp:nvSpPr>
        <dsp:cNvPr id="0" name=""/>
        <dsp:cNvSpPr/>
      </dsp:nvSpPr>
      <dsp:spPr>
        <a:xfrm>
          <a:off x="2750546" y="2686877"/>
          <a:ext cx="1612499" cy="161195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18FE86-068D-4662-9FDE-4CD01363B4B7}">
      <dsp:nvSpPr>
        <dsp:cNvPr id="0" name=""/>
        <dsp:cNvSpPr/>
      </dsp:nvSpPr>
      <dsp:spPr>
        <a:xfrm>
          <a:off x="4556312" y="2949714"/>
          <a:ext cx="913822" cy="9133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17CA8A-6A13-493E-999E-26F59B7290E0}">
      <dsp:nvSpPr>
        <dsp:cNvPr id="0" name=""/>
        <dsp:cNvSpPr/>
      </dsp:nvSpPr>
      <dsp:spPr>
        <a:xfrm>
          <a:off x="4610280" y="3003416"/>
          <a:ext cx="805884" cy="805975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76CF9F-47AD-4A61-A689-80358B1852CD}">
      <dsp:nvSpPr>
        <dsp:cNvPr id="0" name=""/>
        <dsp:cNvSpPr/>
      </dsp:nvSpPr>
      <dsp:spPr>
        <a:xfrm>
          <a:off x="4198951" y="1659978"/>
          <a:ext cx="1171268" cy="11714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0A1E6B-2E98-4B0E-9A0C-D15454B3CE8C}">
      <dsp:nvSpPr>
        <dsp:cNvPr id="0" name=""/>
        <dsp:cNvSpPr/>
      </dsp:nvSpPr>
      <dsp:spPr>
        <a:xfrm>
          <a:off x="4856057" y="192106"/>
          <a:ext cx="383615" cy="383777"/>
        </a:xfrm>
        <a:prstGeom prst="donut">
          <a:avLst>
            <a:gd name="adj" fmla="val 74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3DE612-5E06-41A2-A6C9-4820D52C0FA2}">
      <dsp:nvSpPr>
        <dsp:cNvPr id="0" name=""/>
        <dsp:cNvSpPr/>
      </dsp:nvSpPr>
      <dsp:spPr>
        <a:xfrm>
          <a:off x="5335941" y="0"/>
          <a:ext cx="191807" cy="192106"/>
        </a:xfrm>
        <a:prstGeom prst="donut">
          <a:avLst>
            <a:gd name="adj" fmla="val 74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DBFC19-2804-4FDD-97A1-96DE2289D6B0}">
      <dsp:nvSpPr>
        <dsp:cNvPr id="0" name=""/>
        <dsp:cNvSpPr/>
      </dsp:nvSpPr>
      <dsp:spPr>
        <a:xfrm>
          <a:off x="4260942" y="1721976"/>
          <a:ext cx="1048015" cy="1047855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6F04CD-AEA5-4291-B308-C4F08305C097}">
      <dsp:nvSpPr>
        <dsp:cNvPr id="0" name=""/>
        <dsp:cNvSpPr/>
      </dsp:nvSpPr>
      <dsp:spPr>
        <a:xfrm>
          <a:off x="4330226" y="617798"/>
          <a:ext cx="821200" cy="8212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4BD2BE-3ABA-47A5-96DB-4684950D49E0}">
      <dsp:nvSpPr>
        <dsp:cNvPr id="0" name=""/>
        <dsp:cNvSpPr/>
      </dsp:nvSpPr>
      <dsp:spPr>
        <a:xfrm>
          <a:off x="5527749" y="3838208"/>
          <a:ext cx="288076" cy="287723"/>
        </a:xfrm>
        <a:prstGeom prst="donut">
          <a:avLst>
            <a:gd name="adj" fmla="val 74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AF4210-6975-4075-BA73-E5047568DEEF}">
      <dsp:nvSpPr>
        <dsp:cNvPr id="0" name=""/>
        <dsp:cNvSpPr/>
      </dsp:nvSpPr>
      <dsp:spPr>
        <a:xfrm>
          <a:off x="4378360" y="666261"/>
          <a:ext cx="724931" cy="724766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2D1735-59E0-4E68-96B1-E2C0F40DB852}">
      <dsp:nvSpPr>
        <dsp:cNvPr id="0" name=""/>
        <dsp:cNvSpPr/>
      </dsp:nvSpPr>
      <dsp:spPr>
        <a:xfrm>
          <a:off x="533107" y="1773775"/>
          <a:ext cx="3273164" cy="7418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" numCol="1" spcCol="1270" anchor="b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u="sng" kern="1200" noProof="0" dirty="0">
            <a:latin typeface="Calibri" panose="020F0502020204030204" pitchFamily="34" charset="0"/>
          </a:endParaRPr>
        </a:p>
      </dsp:txBody>
      <dsp:txXfrm>
        <a:off x="533107" y="1773775"/>
        <a:ext cx="3273164" cy="741849"/>
      </dsp:txXfrm>
    </dsp:sp>
    <dsp:sp modelId="{A44064DC-4529-4FC5-AF0D-E115218902A6}">
      <dsp:nvSpPr>
        <dsp:cNvPr id="0" name=""/>
        <dsp:cNvSpPr/>
      </dsp:nvSpPr>
      <dsp:spPr>
        <a:xfrm>
          <a:off x="5525119" y="3003416"/>
          <a:ext cx="3256269" cy="8059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n-GB" sz="1800" b="1" kern="1200" noProof="0" dirty="0">
            <a:latin typeface="Calibri" panose="020F0502020204030204" pitchFamily="34" charset="0"/>
          </a:endParaRPr>
        </a:p>
      </dsp:txBody>
      <dsp:txXfrm>
        <a:off x="5525119" y="3003416"/>
        <a:ext cx="3256269" cy="805975"/>
      </dsp:txXfrm>
    </dsp:sp>
    <dsp:sp modelId="{FA3AD81A-6B4F-40BD-8F66-ABBC0CF42259}">
      <dsp:nvSpPr>
        <dsp:cNvPr id="0" name=""/>
        <dsp:cNvSpPr/>
      </dsp:nvSpPr>
      <dsp:spPr>
        <a:xfrm>
          <a:off x="5312249" y="864788"/>
          <a:ext cx="2528133" cy="1047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kern="1200" noProof="0" dirty="0" smtClean="0">
            <a:latin typeface="Calibri" panose="020F0502020204030204" pitchFamily="34" charset="0"/>
          </a:endParaRPr>
        </a:p>
      </dsp:txBody>
      <dsp:txXfrm>
        <a:off x="5312249" y="864788"/>
        <a:ext cx="2528133" cy="1047855"/>
      </dsp:txXfrm>
    </dsp:sp>
    <dsp:sp modelId="{44021B93-19E8-40D6-9D04-0A64DC933AC8}">
      <dsp:nvSpPr>
        <dsp:cNvPr id="0" name=""/>
        <dsp:cNvSpPr/>
      </dsp:nvSpPr>
      <dsp:spPr>
        <a:xfrm>
          <a:off x="5517405" y="2011921"/>
          <a:ext cx="2877146" cy="7247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n-GB" sz="1600" kern="1200" noProof="0" dirty="0">
            <a:latin typeface="Calibri" panose="020F0502020204030204" pitchFamily="34" charset="0"/>
          </a:endParaRPr>
        </a:p>
      </dsp:txBody>
      <dsp:txXfrm>
        <a:off x="5517405" y="2011921"/>
        <a:ext cx="2877146" cy="7247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BubblePictureList">
  <dgm:title val=""/>
  <dgm:desc val=""/>
  <dgm:catLst>
    <dgm:cat type="picture" pri="22000"/>
    <dgm:cat type="pictureconvert" pri="22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8"/>
      <dgm:chPref val="8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7423"/>
        </dgm:alg>
        <dgm:choose name="Name3">
          <dgm:if name="Name4" func="var" arg="dir" op="equ" val="norm">
            <dgm:constrLst>
              <dgm:constr type="primFontSz" for="des" ptType="node" op="equ" val="65"/>
              <dgm:constr type="l" for="ch" forName="parent_text_1" refType="w" fact="0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4305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.8709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4457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if>
          <dgm:else name="Name5">
            <dgm:constrLst>
              <dgm:constr type="primFontSz" for="des" ptType="node" op="equ" val="65"/>
              <dgm:constr type="l" for="ch" forName="parent_text_1" refType="w" fact="0.3543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1344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1525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else>
        </dgm:choose>
      </dgm:if>
      <dgm:if name="Name6" axis="ch" ptType="node" func="cnt" op="equ" val="2">
        <dgm:alg type="composite">
          <dgm:param type="ar" val="3.193"/>
        </dgm:alg>
        <dgm:choose name="Name7">
          <dgm:if name="Name8" func="var" arg="dir" op="equ" val="norm">
            <dgm:constrLst>
              <dgm:constr type="primFontSz" for="des" ptType="node" op="equ" val="65"/>
              <dgm:constr type="l" for="ch" forName="image_accent_1" refType="w" fact="0.2342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2434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parent_text_1" refType="w" fact="0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image_accent_2" refType="w" fact="0.5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5074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2" refType="w" fact="0.6447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accent_1" refType="w" fact="0.6316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if>
          <dgm:else name="Name9">
            <dgm:constrLst>
              <dgm:constr type="primFontSz" for="des" ptType="node" op="equ" val="65"/>
              <dgm:constr type="l" for="ch" forName="image_accent_2" refType="w" fact="0.3747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3821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1" refType="w" fact="0.6447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parent_text_2" refType="w" fact="0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image_accent_1" refType="w" fact="0.5263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5355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accent_1" refType="w" fact="0.3289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else>
        </dgm:choose>
      </dgm:if>
      <dgm:if name="Name10" axis="ch" ptType="node" func="cnt" op="equ" val="3">
        <dgm:alg type="composite">
          <dgm:param type="ar" val="2.4052"/>
        </dgm:alg>
        <dgm:choose name="Name11">
          <dgm:if name="Name12" func="var" arg="dir" op="equ" val="norm">
            <dgm:constrLst>
              <dgm:constr type="primFontSz" for="des" ptType="node" op="equ" val="65"/>
              <dgm:constr type="l" for="ch" forName="accent_3" refType="w" fact="0.6316"/>
              <dgm:constr type="t" for="ch" forName="accent_3" refType="h" fact="0.8355"/>
              <dgm:constr type="w" for="ch" forName="accent_3" refType="w" fact="0.0395"/>
              <dgm:constr type="h" for="ch" forName="accent_3" refType="h" fact="0.0949"/>
              <dgm:constr type="l" for="ch" forName="image_accent_2" refType="w" fact="0.4936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501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4446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531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2368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246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1" refType="w" fact="0.3895"/>
              <dgm:constr type="t" for="ch" forName="accent_1" refType="h" fact="0"/>
              <dgm:constr type="w" for="ch" forName="accent_1" refType="w" fact="0.0711"/>
              <dgm:constr type="h" for="ch" forName="accent_1" refType="h" fact="0.1709"/>
              <dgm:constr type="l" for="ch" forName="parent_text_2" refType="w" fact="0.6447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parent_text_3" refType="w" fact="0.6316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accent_2" refType="w" fact="0.5789"/>
              <dgm:constr type="t" for="ch" forName="accent_2" refType="h" fact="0.0127"/>
              <dgm:constr type="w" for="ch" forName="accent_2" refType="w" fact="0.0526"/>
              <dgm:constr type="h" for="ch" forName="accent_2" refType="h" fact="0.1266"/>
            </dgm:constrLst>
          </dgm:if>
          <dgm:else name="Name13">
            <dgm:constrLst>
              <dgm:constr type="primFontSz" for="des" ptType="node" op="equ" val="65"/>
              <dgm:constr type="l" for="ch" forName="accent_1" refType="w" fact="0.3289"/>
              <dgm:constr type="t" for="ch" forName="accent_1" refType="h" fact="0.8355"/>
              <dgm:constr type="w" for="ch" forName="accent_1" refType="w" fact="0.0395"/>
              <dgm:constr type="h" for="ch" forName="accent_1" refType="h" fact="0.0949"/>
              <dgm:constr type="l" for="ch" forName="image_accent_2" refType="w" fact="0.3811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3885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3947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032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5237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5329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.6447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2" refType="w" fact="0.5395"/>
              <dgm:constr type="t" for="ch" forName="accent_2" refType="h" fact="0"/>
              <dgm:constr type="w" for="ch" forName="accent_2" refType="w" fact="0.0711"/>
              <dgm:constr type="h" for="ch" forName="accent_2" refType="h" fact="0.1709"/>
              <dgm:constr type="l" for="ch" forName="parent_text_3" refType="w" fact="0.0132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parent_text_2" refType="w" fact="0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accent_3" refType="w" fact="0.3684"/>
              <dgm:constr type="t" for="ch" forName="accent_3" refType="h" fact="0.0127"/>
              <dgm:constr type="w" for="ch" forName="accent_3" refType="w" fact="0.0526"/>
              <dgm:constr type="h" for="ch" forName="accent_3" refType="h" fact="0.1266"/>
            </dgm:constrLst>
          </dgm:else>
        </dgm:choose>
      </dgm:if>
      <dgm:if name="Name14" axis="ch" ptType="node" func="cnt" op="equ" val="4">
        <dgm:alg type="composite">
          <dgm:param type="ar" val="1.6704"/>
        </dgm:alg>
        <dgm:choose name="Name15">
          <dgm:if name="Name16" func="var" arg="dir" op="equ" val="norm">
            <dgm:constrLst>
              <dgm:constr type="primFontSz" for="des" ptType="node" op="equ" val="65"/>
              <dgm:constr type="l" for="ch" forName="image_accent_4" refType="w" fact="0.4626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692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4936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501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4446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531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2368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246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38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6316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.6447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5347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6005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6005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6268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if>
          <dgm:else name="Name17">
            <dgm:constrLst>
              <dgm:constr type="primFontSz" for="des" ptType="node" op="equ" val="65"/>
              <dgm:constr type="l" for="ch" forName="image_accent_4" refType="w" fact="0.4248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314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3811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3885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3947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032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5237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5329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.6447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53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0132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4126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3732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0442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3337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else>
        </dgm:choose>
      </dgm:if>
      <dgm:if name="Name18" axis="ch" ptType="node" func="cnt" op="equ" val="5">
        <dgm:alg type="composite">
          <dgm:param type="ar" val="1.5076"/>
        </dgm:alg>
        <dgm:choose name="Name19">
          <dgm:if name="Name20" func="var" arg="dir" op="equ" val="norm">
            <dgm:constrLst>
              <dgm:constr type="primFontSz" for="des" ptType="node" op="equ" val="65"/>
              <dgm:constr type="l" for="ch" forName="image_accent_5" refType="w" fact="0.5301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5361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528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593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483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90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352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435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231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240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3813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6182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63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5878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6265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.6522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6136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if>
          <dgm:else name="Name21">
            <dgm:constrLst>
              <dgm:constr type="primFontSz" for="des" ptType="node" op="equ" val="65"/>
              <dgm:constr type="l" for="ch" forName="image_accent_5" refType="w" fact="0.3677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3738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37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434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394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01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075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158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533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542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.6522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5492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034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02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0644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322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3478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else>
        </dgm:choose>
      </dgm:if>
      <dgm:if name="Name22" axis="ch" ptType="node" func="cnt" op="equ" val="6">
        <dgm:alg type="composite">
          <dgm:param type="ar" val="1.1351"/>
        </dgm:alg>
        <dgm:choose name="Name23">
          <dgm:if name="Name24" func="var" arg="dir" op="equ" val="norm">
            <dgm:constrLst>
              <dgm:constr type="primFontSz" for="des" ptType="node" op="equ" val="65"/>
              <dgm:constr type="l" for="ch" forName="image_accent_6" refType="w" fact="0.3864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3957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5301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5361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528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593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483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90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352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435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231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2401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3813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63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5878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6265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.6522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6182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5538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0195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6182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if>
          <dgm:else name="Name25">
            <dgm:constrLst>
              <dgm:constr type="primFontSz" for="des" ptType="node" op="equ" val="65"/>
              <dgm:constr type="l" for="ch" forName="image_accent_6" refType="w" fact="0.4379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4471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3677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3738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37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434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394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01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075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158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533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5435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.6522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5492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02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0644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322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034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3766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6328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3431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else>
        </dgm:choose>
      </dgm:if>
      <dgm:if name="Name26" axis="ch" ptType="node" func="cnt" op="equ" val="7">
        <dgm:alg type="composite">
          <dgm:param type="ar" val="1.0352"/>
        </dgm:alg>
        <dgm:choose name="Name27">
          <dgm:if name="Name28" func="var" arg="dir" op="equ" val="norm">
            <dgm:constrLst>
              <dgm:constr type="primFontSz" for="des" ptType="node" op="equ" val="65"/>
              <dgm:constr type="l" for="ch" forName="accent_1" refType="w" fact="0.7553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2" refType="w" fact="0.483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90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352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435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4" refType="w" fact="0.4528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593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5" refType="w" fact="0.5301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5361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6" refType="w" fact="0.3864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3957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7" refType="w" fact="0.5291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5356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1" refType="w" fact="0.231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240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3813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63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5878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.6522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6182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02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6265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652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105"/>
              <dgm:constr type="t" for="ch" forName="parent_text_7" refType="h" fact="0.87"/>
              <dgm:constr type="w" for="ch" forName="parent_text_7" refType="w" fact="0.407"/>
              <dgm:constr type="h" for="ch" forName="parent_text_7" refType="h" fact="0.13"/>
              <dgm:constr type="l" for="ch" forName="accent_6" refType="w" fact="0.6136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if>
          <dgm:else name="Name29">
            <dgm:constrLst>
              <dgm:constr type="primFontSz" for="des" ptType="node" op="equ" val="65"/>
              <dgm:constr type="l" for="ch" forName="accent_1" refType="w" fact="0.2061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7" refType="w" fact="0.3606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3671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6" refType="w" fact="0.4379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4471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5" refType="w" fact="0.3677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3738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4" refType="w" fact="0.437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434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2" refType="w" fact="0.394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01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075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158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1" refType="w" fact="0.533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542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.6522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5492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02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0644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034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63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322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278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485"/>
              <dgm:constr type="t" for="ch" forName="parent_text_7" refType="h" fact="0.87"/>
              <dgm:constr type="w" for="ch" forName="parent_text_7" refType="w" fact="0.347"/>
              <dgm:constr type="h" for="ch" forName="parent_text_7" refType="h" fact="0.13"/>
              <dgm:constr type="l" for="ch" forName="accent_6" refType="w" fact="0.3478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else>
        </dgm:choose>
        <dgm:layoutNode name="accent_6" styleLbl="alignNode1">
          <dgm:alg type="sp"/>
          <dgm:shape xmlns:r="http://schemas.openxmlformats.org/officeDocument/2006/relationships" type="donut" r:blip="">
            <dgm:adjLst>
              <dgm:adj idx="1" val="0.0746"/>
            </dgm:adjLst>
          </dgm:shape>
          <dgm:presOf/>
        </dgm:layoutNode>
      </dgm:if>
      <dgm:else name="Name30">
        <dgm:alg type="composite">
          <dgm:param type="ar" val="0.9705"/>
        </dgm:alg>
        <dgm:choose name="Name31">
          <dgm:if name="Name32" func="var" arg="dir" op="equ" val="norm">
            <dgm:constrLst>
              <dgm:constr type="primFontSz" for="des" ptType="node" op="equ" val="65"/>
              <dgm:constr type="l" for="ch" forName="accent_1" refType="w" fact="0.7599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6182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6449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6538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5291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5356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3864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3957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5301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5361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528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593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483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90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352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435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231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240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3813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63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5878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7038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.6522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6182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02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6265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165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2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if>
          <dgm:else name="Name33">
            <dgm:constrLst>
              <dgm:constr type="primFontSz" for="des" ptType="node" op="equ" val="65"/>
              <dgm:constr type="l" for="ch" forName="accent_1" refType="w" fact="0.2014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3431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253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2619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3606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3671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4379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4471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3677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3738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37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434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394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01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075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158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533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542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.6522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5492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02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0635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2705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034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635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322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49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3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else>
        </dgm:choose>
      </dgm:else>
    </dgm:choose>
    <dgm:forEach name="wrapper" axis="self" ptType="parTrans">
      <dgm:forEach name="wrapper2" axis="self" ptType="sibTrans" st="2">
        <dgm:forEach name="imageAccentRepeat" axis="self">
          <dgm:layoutNode name="imageAccentRepeatNode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</dgm:forEach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forEach name="Name34" axis="ch" ptType="node" cnt="1">
      <dgm:layoutNode name="parent_text_1" styleLbl="revTx">
        <dgm:varLst>
          <dgm:chMax val="0"/>
          <dgm:chPref val="0"/>
          <dgm:bulletEnabled val="1"/>
        </dgm:varLst>
        <dgm:choose name="Name35">
          <dgm:if name="Name36" func="var" arg="dir" op="equ" val="norm">
            <dgm:alg type="tx">
              <dgm:param type="parTxLTRAlign" val="r"/>
              <dgm:param type="shpTxLTRAlignCh" val="r"/>
              <dgm:param type="txAnchorVert" val="b"/>
              <dgm:param type="lnSpCh" val="15"/>
            </dgm:alg>
          </dgm:if>
          <dgm:else name="Name37">
            <dgm:alg type="tx">
              <dgm:param type="parTxLTRAlign" val="l"/>
              <dgm:param type="shpTxLTRAlignCh" val="l"/>
              <dgm:param type="txAnchorVert" val="b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01"/>
        </dgm:constrLst>
        <dgm:ruleLst>
          <dgm:rule type="primFontSz" val="5" fact="NaN" max="NaN"/>
        </dgm:ruleLst>
      </dgm:layoutNode>
      <dgm:layoutNode name="image_accent_1">
        <dgm:alg type="sp"/>
        <dgm:shape xmlns:r="http://schemas.openxmlformats.org/officeDocument/2006/relationships" r:blip="">
          <dgm:adjLst/>
        </dgm:shape>
        <dgm:presOf/>
        <dgm:constrLst/>
        <dgm:forEach name="Name38" ref="imageAccentRepeat"/>
      </dgm:layoutNode>
      <dgm:layoutNode name="accent_1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39" axis="ch" ptType="sibTrans" hideLastTrans="0" cnt="1">
      <dgm:layoutNode name="image_1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</dgm:forEach>
    <dgm:forEach name="Name41" axis="ch" ptType="node" st="2" cnt="1">
      <dgm:layoutNode name="parent_text_2" styleLbl="revTx">
        <dgm:varLst>
          <dgm:chMax val="0"/>
          <dgm:chPref val="0"/>
          <dgm:bulletEnabled val="1"/>
        </dgm:varLst>
        <dgm:choose name="Name42">
          <dgm:if name="Name43" func="var" arg="dir" op="equ" val="norm">
            <dgm:alg type="tx">
              <dgm:param type="parTxLTRAlign" val="l"/>
              <dgm:param type="lnSpCh" val="15"/>
            </dgm:alg>
          </dgm:if>
          <dgm:else name="Name44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2">
        <dgm:alg type="sp"/>
        <dgm:shape xmlns:r="http://schemas.openxmlformats.org/officeDocument/2006/relationships" r:blip="">
          <dgm:adjLst/>
        </dgm:shape>
        <dgm:presOf/>
        <dgm:constrLst/>
        <dgm:forEach name="Name45" ref="imageAccentRepeat"/>
      </dgm:layoutNode>
    </dgm:forEach>
    <dgm:forEach name="Name46" axis="ch" ptType="sibTrans" hideLastTrans="0" st="2" cnt="1">
      <dgm:layoutNode name="image_2">
        <dgm:alg type="sp"/>
        <dgm:shape xmlns:r="http://schemas.openxmlformats.org/officeDocument/2006/relationships" r:blip="">
          <dgm:adjLst/>
        </dgm:shape>
        <dgm:presOf/>
        <dgm:constrLst/>
        <dgm:forEach name="Name47" ref="imageRepeat"/>
      </dgm:layoutNode>
    </dgm:forEach>
    <dgm:forEach name="Name48" axis="ch" ptType="node" st="3" cnt="1">
      <dgm:layoutNode name="image_accent_3">
        <dgm:alg type="sp"/>
        <dgm:shape xmlns:r="http://schemas.openxmlformats.org/officeDocument/2006/relationships" r:blip="">
          <dgm:adjLst/>
        </dgm:shape>
        <dgm:presOf/>
        <dgm:constrLst/>
        <dgm:forEach name="Name49" ref="imageAccentRepeat"/>
      </dgm:layoutNode>
      <dgm:layoutNode name="parent_text_3" styleLbl="revTx">
        <dgm:varLst>
          <dgm:chMax val="0"/>
          <dgm:chPref val="0"/>
          <dgm:bulletEnabled val="1"/>
        </dgm:varLst>
        <dgm:choose name="Name50">
          <dgm:if name="Name51" func="var" arg="dir" op="equ" val="norm">
            <dgm:alg type="tx">
              <dgm:param type="parTxLTRAlign" val="l"/>
              <dgm:param type="lnSpCh" val="15"/>
            </dgm:alg>
          </dgm:if>
          <dgm:else name="Name52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2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  <dgm:layoutNode name="accent_3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53" axis="ch" ptType="sibTrans" hideLastTrans="0" st="3" cnt="1">
      <dgm:layoutNode name="image_3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</dgm:forEach>
    <dgm:forEach name="Name55" axis="ch" ptType="node" st="4" cnt="1">
      <dgm:layoutNode name="image_accent_4">
        <dgm:alg type="sp"/>
        <dgm:shape xmlns:r="http://schemas.openxmlformats.org/officeDocument/2006/relationships" r:blip="">
          <dgm:adjLst/>
        </dgm:shape>
        <dgm:presOf/>
        <dgm:constrLst/>
        <dgm:forEach name="Name56" ref="imageAccentRepeat"/>
      </dgm:layoutNode>
      <dgm:layoutNode name="parent_text_4" styleLbl="revTx">
        <dgm:varLst>
          <dgm:chMax val="0"/>
          <dgm:chPref val="0"/>
          <dgm:bulletEnabled val="1"/>
        </dgm:varLst>
        <dgm:choose name="Name57">
          <dgm:if name="Name58" func="var" arg="dir" op="equ" val="norm">
            <dgm:alg type="tx">
              <dgm:param type="parTxLTRAlign" val="l"/>
              <dgm:param type="lnSpCh" val="15"/>
            </dgm:alg>
          </dgm:if>
          <dgm:else name="Name59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4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60" axis="ch" ptType="sibTrans" hideLastTrans="0" st="4" cnt="1">
      <dgm:layoutNode name="image_4">
        <dgm:alg type="sp"/>
        <dgm:shape xmlns:r="http://schemas.openxmlformats.org/officeDocument/2006/relationships" r:blip="">
          <dgm:adjLst/>
        </dgm:shape>
        <dgm:presOf/>
        <dgm:constrLst/>
        <dgm:forEach name="Name61" ref="imageRepeat"/>
      </dgm:layoutNode>
    </dgm:forEach>
    <dgm:forEach name="Name62" axis="ch" ptType="node" st="5" cnt="1">
      <dgm:layoutNode name="image_accent_5">
        <dgm:alg type="sp"/>
        <dgm:shape xmlns:r="http://schemas.openxmlformats.org/officeDocument/2006/relationships" r:blip="">
          <dgm:adjLst/>
        </dgm:shape>
        <dgm:presOf/>
        <dgm:constrLst/>
        <dgm:forEach name="Name63" ref="imageAccentRepeat"/>
      </dgm:layoutNode>
      <dgm:layoutNode name="parent_text_5" styleLbl="revTx">
        <dgm:varLst>
          <dgm:chMax val="0"/>
          <dgm:chPref val="0"/>
          <dgm:bulletEnabled val="1"/>
        </dgm:varLst>
        <dgm:choose name="Name64">
          <dgm:if name="Name65" func="var" arg="dir" op="equ" val="norm">
            <dgm:alg type="tx">
              <dgm:param type="parTxLTRAlign" val="l"/>
              <dgm:param type="lnSpCh" val="15"/>
            </dgm:alg>
          </dgm:if>
          <dgm:else name="Name66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sibTrans" hideLastTrans="0" st="5" cnt="1">
      <dgm:layoutNode name="image_5">
        <dgm:alg type="sp"/>
        <dgm:shape xmlns:r="http://schemas.openxmlformats.org/officeDocument/2006/relationships" r:blip="">
          <dgm:adjLst/>
        </dgm:shape>
        <dgm:presOf/>
        <dgm:constrLst/>
        <dgm:forEach name="Name68" ref="imageRepeat"/>
      </dgm:layoutNode>
    </dgm:forEach>
    <dgm:forEach name="Name69" axis="ch" ptType="node" st="6" cnt="1">
      <dgm:layoutNode name="parent_text_6" styleLbl="revTx">
        <dgm:varLst>
          <dgm:chMax val="0"/>
          <dgm:chPref val="0"/>
          <dgm:bulletEnabled val="1"/>
        </dgm:varLst>
        <dgm:choose name="Name70">
          <dgm:if name="Name71" func="var" arg="dir" op="equ" val="norm">
            <dgm:alg type="tx">
              <dgm:param type="parTxLTRAlign" val="r"/>
              <dgm:param type="shpTxLTRAlignCh" val="r"/>
              <dgm:param type="lnSpCh" val="15"/>
            </dgm:alg>
          </dgm:if>
          <dgm:else name="Name72">
            <dgm:alg type="tx">
              <dgm:param type="parTxLTRAlign" val="l"/>
              <dgm:param type="shpTxLTRAlignCh" val="l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6">
        <dgm:alg type="sp"/>
        <dgm:shape xmlns:r="http://schemas.openxmlformats.org/officeDocument/2006/relationships" r:blip="">
          <dgm:adjLst/>
        </dgm:shape>
        <dgm:presOf/>
        <dgm:constrLst/>
        <dgm:forEach name="Name73" ref="imageAccentRepeat"/>
      </dgm:layoutNode>
      <dgm:layoutNode name="accent_5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74" axis="ch" ptType="sibTrans" hideLastTrans="0" st="6" cnt="1">
      <dgm:layoutNode name="image_6">
        <dgm:alg type="sp"/>
        <dgm:shape xmlns:r="http://schemas.openxmlformats.org/officeDocument/2006/relationships" r:blip="">
          <dgm:adjLst/>
        </dgm:shape>
        <dgm:presOf/>
        <dgm:constrLst/>
        <dgm:forEach name="Name75" ref="imageRepeat"/>
      </dgm:layoutNode>
    </dgm:forEach>
    <dgm:forEach name="Name76" axis="ch" ptType="node" st="7" cnt="1">
      <dgm:layoutNode name="parent_text_7" styleLbl="revTx">
        <dgm:varLst>
          <dgm:chMax val="0"/>
          <dgm:chPref val="0"/>
          <dgm:bulletEnabled val="1"/>
        </dgm:varLst>
        <dgm:choose name="Name77">
          <dgm:if name="Name78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79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7">
        <dgm:alg type="sp"/>
        <dgm:shape xmlns:r="http://schemas.openxmlformats.org/officeDocument/2006/relationships" r:blip="">
          <dgm:adjLst/>
        </dgm:shape>
        <dgm:presOf/>
        <dgm:constrLst/>
        <dgm:forEach name="Name80" ref="imageAccentRepeat"/>
      </dgm:layoutNode>
    </dgm:forEach>
    <dgm:forEach name="Name81" axis="ch" ptType="sibTrans" hideLastTrans="0" st="7" cnt="1">
      <dgm:layoutNode name="image_7">
        <dgm:alg type="sp"/>
        <dgm:shape xmlns:r="http://schemas.openxmlformats.org/officeDocument/2006/relationships" r:blip="">
          <dgm:adjLst/>
        </dgm:shape>
        <dgm:presOf/>
        <dgm:constrLst/>
        <dgm:forEach name="Name82" ref="imageRepeat"/>
      </dgm:layoutNode>
    </dgm:forEach>
    <dgm:forEach name="Name83" axis="ch" ptType="node" st="8" cnt="1">
      <dgm:layoutNode name="parent_text_8" styleLbl="revTx">
        <dgm:varLst>
          <dgm:chMax val="0"/>
          <dgm:chPref val="0"/>
          <dgm:bulletEnabled val="1"/>
        </dgm:varLst>
        <dgm:choose name="Name84">
          <dgm:if name="Name85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86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8">
        <dgm:alg type="sp"/>
        <dgm:shape xmlns:r="http://schemas.openxmlformats.org/officeDocument/2006/relationships" r:blip="">
          <dgm:adjLst/>
        </dgm:shape>
        <dgm:presOf/>
        <dgm:constrLst/>
        <dgm:forEach name="Name87" ref="imageAccentRepeat"/>
      </dgm:layoutNode>
    </dgm:forEach>
    <dgm:forEach name="Name88" axis="ch" ptType="sibTrans" hideLastTrans="0" st="8" cnt="1">
      <dgm:layoutNode name="image_8">
        <dgm:alg type="sp"/>
        <dgm:shape xmlns:r="http://schemas.openxmlformats.org/officeDocument/2006/relationships" r:blip="">
          <dgm:adjLst/>
        </dgm:shape>
        <dgm:presOf/>
        <dgm:constrLst/>
        <dgm:forEach name="Name89" ref="imageRepeat"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BubblePictureList">
  <dgm:title val=""/>
  <dgm:desc val=""/>
  <dgm:catLst>
    <dgm:cat type="picture" pri="22000"/>
    <dgm:cat type="pictureconvert" pri="22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8"/>
      <dgm:chPref val="8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7423"/>
        </dgm:alg>
        <dgm:choose name="Name3">
          <dgm:if name="Name4" func="var" arg="dir" op="equ" val="norm">
            <dgm:constrLst>
              <dgm:constr type="primFontSz" for="des" ptType="node" op="equ" val="65"/>
              <dgm:constr type="l" for="ch" forName="parent_text_1" refType="w" fact="0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4305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.8709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4457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if>
          <dgm:else name="Name5">
            <dgm:constrLst>
              <dgm:constr type="primFontSz" for="des" ptType="node" op="equ" val="65"/>
              <dgm:constr type="l" for="ch" forName="parent_text_1" refType="w" fact="0.3543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1344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1525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else>
        </dgm:choose>
      </dgm:if>
      <dgm:if name="Name6" axis="ch" ptType="node" func="cnt" op="equ" val="2">
        <dgm:alg type="composite">
          <dgm:param type="ar" val="3.193"/>
        </dgm:alg>
        <dgm:choose name="Name7">
          <dgm:if name="Name8" func="var" arg="dir" op="equ" val="norm">
            <dgm:constrLst>
              <dgm:constr type="primFontSz" for="des" ptType="node" op="equ" val="65"/>
              <dgm:constr type="l" for="ch" forName="image_accent_1" refType="w" fact="0.2342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2434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parent_text_1" refType="w" fact="0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image_accent_2" refType="w" fact="0.5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5074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2" refType="w" fact="0.6447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accent_1" refType="w" fact="0.6316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if>
          <dgm:else name="Name9">
            <dgm:constrLst>
              <dgm:constr type="primFontSz" for="des" ptType="node" op="equ" val="65"/>
              <dgm:constr type="l" for="ch" forName="image_accent_2" refType="w" fact="0.3747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3821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1" refType="w" fact="0.6447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parent_text_2" refType="w" fact="0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image_accent_1" refType="w" fact="0.5263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5355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accent_1" refType="w" fact="0.3289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else>
        </dgm:choose>
      </dgm:if>
      <dgm:if name="Name10" axis="ch" ptType="node" func="cnt" op="equ" val="3">
        <dgm:alg type="composite">
          <dgm:param type="ar" val="2.4052"/>
        </dgm:alg>
        <dgm:choose name="Name11">
          <dgm:if name="Name12" func="var" arg="dir" op="equ" val="norm">
            <dgm:constrLst>
              <dgm:constr type="primFontSz" for="des" ptType="node" op="equ" val="65"/>
              <dgm:constr type="l" for="ch" forName="accent_3" refType="w" fact="0.6316"/>
              <dgm:constr type="t" for="ch" forName="accent_3" refType="h" fact="0.8355"/>
              <dgm:constr type="w" for="ch" forName="accent_3" refType="w" fact="0.0395"/>
              <dgm:constr type="h" for="ch" forName="accent_3" refType="h" fact="0.0949"/>
              <dgm:constr type="l" for="ch" forName="image_accent_2" refType="w" fact="0.4936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501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4446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531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2368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246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1" refType="w" fact="0.3895"/>
              <dgm:constr type="t" for="ch" forName="accent_1" refType="h" fact="0"/>
              <dgm:constr type="w" for="ch" forName="accent_1" refType="w" fact="0.0711"/>
              <dgm:constr type="h" for="ch" forName="accent_1" refType="h" fact="0.1709"/>
              <dgm:constr type="l" for="ch" forName="parent_text_2" refType="w" fact="0.6447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parent_text_3" refType="w" fact="0.6316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accent_2" refType="w" fact="0.5789"/>
              <dgm:constr type="t" for="ch" forName="accent_2" refType="h" fact="0.0127"/>
              <dgm:constr type="w" for="ch" forName="accent_2" refType="w" fact="0.0526"/>
              <dgm:constr type="h" for="ch" forName="accent_2" refType="h" fact="0.1266"/>
            </dgm:constrLst>
          </dgm:if>
          <dgm:else name="Name13">
            <dgm:constrLst>
              <dgm:constr type="primFontSz" for="des" ptType="node" op="equ" val="65"/>
              <dgm:constr type="l" for="ch" forName="accent_1" refType="w" fact="0.3289"/>
              <dgm:constr type="t" for="ch" forName="accent_1" refType="h" fact="0.8355"/>
              <dgm:constr type="w" for="ch" forName="accent_1" refType="w" fact="0.0395"/>
              <dgm:constr type="h" for="ch" forName="accent_1" refType="h" fact="0.0949"/>
              <dgm:constr type="l" for="ch" forName="image_accent_2" refType="w" fact="0.3811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3885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3947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032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5237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5329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.6447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2" refType="w" fact="0.5395"/>
              <dgm:constr type="t" for="ch" forName="accent_2" refType="h" fact="0"/>
              <dgm:constr type="w" for="ch" forName="accent_2" refType="w" fact="0.0711"/>
              <dgm:constr type="h" for="ch" forName="accent_2" refType="h" fact="0.1709"/>
              <dgm:constr type="l" for="ch" forName="parent_text_3" refType="w" fact="0.0132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parent_text_2" refType="w" fact="0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accent_3" refType="w" fact="0.3684"/>
              <dgm:constr type="t" for="ch" forName="accent_3" refType="h" fact="0.0127"/>
              <dgm:constr type="w" for="ch" forName="accent_3" refType="w" fact="0.0526"/>
              <dgm:constr type="h" for="ch" forName="accent_3" refType="h" fact="0.1266"/>
            </dgm:constrLst>
          </dgm:else>
        </dgm:choose>
      </dgm:if>
      <dgm:if name="Name14" axis="ch" ptType="node" func="cnt" op="equ" val="4">
        <dgm:alg type="composite">
          <dgm:param type="ar" val="1.6704"/>
        </dgm:alg>
        <dgm:choose name="Name15">
          <dgm:if name="Name16" func="var" arg="dir" op="equ" val="norm">
            <dgm:constrLst>
              <dgm:constr type="primFontSz" for="des" ptType="node" op="equ" val="65"/>
              <dgm:constr type="l" for="ch" forName="image_accent_4" refType="w" fact="0.4626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692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4936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501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4446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531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2368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246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38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6316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.6447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5347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6005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6005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6268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if>
          <dgm:else name="Name17">
            <dgm:constrLst>
              <dgm:constr type="primFontSz" for="des" ptType="node" op="equ" val="65"/>
              <dgm:constr type="l" for="ch" forName="image_accent_4" refType="w" fact="0.4248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314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3811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3885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3947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032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5237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5329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.6447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53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0132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4126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3732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0442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3337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else>
        </dgm:choose>
      </dgm:if>
      <dgm:if name="Name18" axis="ch" ptType="node" func="cnt" op="equ" val="5">
        <dgm:alg type="composite">
          <dgm:param type="ar" val="1.5076"/>
        </dgm:alg>
        <dgm:choose name="Name19">
          <dgm:if name="Name20" func="var" arg="dir" op="equ" val="norm">
            <dgm:constrLst>
              <dgm:constr type="primFontSz" for="des" ptType="node" op="equ" val="65"/>
              <dgm:constr type="l" for="ch" forName="image_accent_5" refType="w" fact="0.5301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5361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528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593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483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90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352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435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231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240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3813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6182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63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5878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6265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.6522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6136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if>
          <dgm:else name="Name21">
            <dgm:constrLst>
              <dgm:constr type="primFontSz" for="des" ptType="node" op="equ" val="65"/>
              <dgm:constr type="l" for="ch" forName="image_accent_5" refType="w" fact="0.3677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3738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37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434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394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01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075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158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533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542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.6522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5492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034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02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0644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322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3478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else>
        </dgm:choose>
      </dgm:if>
      <dgm:if name="Name22" axis="ch" ptType="node" func="cnt" op="equ" val="6">
        <dgm:alg type="composite">
          <dgm:param type="ar" val="1.1351"/>
        </dgm:alg>
        <dgm:choose name="Name23">
          <dgm:if name="Name24" func="var" arg="dir" op="equ" val="norm">
            <dgm:constrLst>
              <dgm:constr type="primFontSz" for="des" ptType="node" op="equ" val="65"/>
              <dgm:constr type="l" for="ch" forName="image_accent_6" refType="w" fact="0.3864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3957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5301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5361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528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593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483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90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352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435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231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2401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3813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63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5878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6265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.6522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6182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5538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0195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6182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if>
          <dgm:else name="Name25">
            <dgm:constrLst>
              <dgm:constr type="primFontSz" for="des" ptType="node" op="equ" val="65"/>
              <dgm:constr type="l" for="ch" forName="image_accent_6" refType="w" fact="0.4379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4471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3677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3738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37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434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394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01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075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158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533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5435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.6522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5492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02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0644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322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034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3766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6328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3431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else>
        </dgm:choose>
      </dgm:if>
      <dgm:if name="Name26" axis="ch" ptType="node" func="cnt" op="equ" val="7">
        <dgm:alg type="composite">
          <dgm:param type="ar" val="1.0352"/>
        </dgm:alg>
        <dgm:choose name="Name27">
          <dgm:if name="Name28" func="var" arg="dir" op="equ" val="norm">
            <dgm:constrLst>
              <dgm:constr type="primFontSz" for="des" ptType="node" op="equ" val="65"/>
              <dgm:constr type="l" for="ch" forName="accent_1" refType="w" fact="0.7553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2" refType="w" fact="0.483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90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352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435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4" refType="w" fact="0.4528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593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5" refType="w" fact="0.5301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5361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6" refType="w" fact="0.3864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3957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7" refType="w" fact="0.5291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5356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1" refType="w" fact="0.231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240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3813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63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5878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.6522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6182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02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6265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652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105"/>
              <dgm:constr type="t" for="ch" forName="parent_text_7" refType="h" fact="0.87"/>
              <dgm:constr type="w" for="ch" forName="parent_text_7" refType="w" fact="0.407"/>
              <dgm:constr type="h" for="ch" forName="parent_text_7" refType="h" fact="0.13"/>
              <dgm:constr type="l" for="ch" forName="accent_6" refType="w" fact="0.6136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if>
          <dgm:else name="Name29">
            <dgm:constrLst>
              <dgm:constr type="primFontSz" for="des" ptType="node" op="equ" val="65"/>
              <dgm:constr type="l" for="ch" forName="accent_1" refType="w" fact="0.2061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7" refType="w" fact="0.3606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3671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6" refType="w" fact="0.4379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4471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5" refType="w" fact="0.3677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3738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4" refType="w" fact="0.437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434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2" refType="w" fact="0.394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01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075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158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1" refType="w" fact="0.533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542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.6522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5492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02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0644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034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63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322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278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485"/>
              <dgm:constr type="t" for="ch" forName="parent_text_7" refType="h" fact="0.87"/>
              <dgm:constr type="w" for="ch" forName="parent_text_7" refType="w" fact="0.347"/>
              <dgm:constr type="h" for="ch" forName="parent_text_7" refType="h" fact="0.13"/>
              <dgm:constr type="l" for="ch" forName="accent_6" refType="w" fact="0.3478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else>
        </dgm:choose>
        <dgm:layoutNode name="accent_6" styleLbl="alignNode1">
          <dgm:alg type="sp"/>
          <dgm:shape xmlns:r="http://schemas.openxmlformats.org/officeDocument/2006/relationships" type="donut" r:blip="">
            <dgm:adjLst>
              <dgm:adj idx="1" val="0.0746"/>
            </dgm:adjLst>
          </dgm:shape>
          <dgm:presOf/>
        </dgm:layoutNode>
      </dgm:if>
      <dgm:else name="Name30">
        <dgm:alg type="composite">
          <dgm:param type="ar" val="0.9705"/>
        </dgm:alg>
        <dgm:choose name="Name31">
          <dgm:if name="Name32" func="var" arg="dir" op="equ" val="norm">
            <dgm:constrLst>
              <dgm:constr type="primFontSz" for="des" ptType="node" op="equ" val="65"/>
              <dgm:constr type="l" for="ch" forName="accent_1" refType="w" fact="0.7599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6182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6449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6538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5291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5356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3864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3957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5301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5361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528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593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483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90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352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435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231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240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3813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63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5878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7038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.6522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6182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02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6265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165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2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if>
          <dgm:else name="Name33">
            <dgm:constrLst>
              <dgm:constr type="primFontSz" for="des" ptType="node" op="equ" val="65"/>
              <dgm:constr type="l" for="ch" forName="accent_1" refType="w" fact="0.2014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3431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253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2619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3606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3671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4379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4471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3677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3738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37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434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394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01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075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158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533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542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.6522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5492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02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0635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2705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034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635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322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49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3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else>
        </dgm:choose>
      </dgm:else>
    </dgm:choose>
    <dgm:forEach name="wrapper" axis="self" ptType="parTrans">
      <dgm:forEach name="wrapper2" axis="self" ptType="sibTrans" st="2">
        <dgm:forEach name="imageAccentRepeat" axis="self">
          <dgm:layoutNode name="imageAccentRepeatNode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</dgm:forEach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forEach name="Name34" axis="ch" ptType="node" cnt="1">
      <dgm:layoutNode name="parent_text_1" styleLbl="revTx">
        <dgm:varLst>
          <dgm:chMax val="0"/>
          <dgm:chPref val="0"/>
          <dgm:bulletEnabled val="1"/>
        </dgm:varLst>
        <dgm:choose name="Name35">
          <dgm:if name="Name36" func="var" arg="dir" op="equ" val="norm">
            <dgm:alg type="tx">
              <dgm:param type="parTxLTRAlign" val="r"/>
              <dgm:param type="shpTxLTRAlignCh" val="r"/>
              <dgm:param type="txAnchorVert" val="b"/>
              <dgm:param type="lnSpCh" val="15"/>
            </dgm:alg>
          </dgm:if>
          <dgm:else name="Name37">
            <dgm:alg type="tx">
              <dgm:param type="parTxLTRAlign" val="l"/>
              <dgm:param type="shpTxLTRAlignCh" val="l"/>
              <dgm:param type="txAnchorVert" val="b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01"/>
        </dgm:constrLst>
        <dgm:ruleLst>
          <dgm:rule type="primFontSz" val="5" fact="NaN" max="NaN"/>
        </dgm:ruleLst>
      </dgm:layoutNode>
      <dgm:layoutNode name="image_accent_1">
        <dgm:alg type="sp"/>
        <dgm:shape xmlns:r="http://schemas.openxmlformats.org/officeDocument/2006/relationships" r:blip="">
          <dgm:adjLst/>
        </dgm:shape>
        <dgm:presOf/>
        <dgm:constrLst/>
        <dgm:forEach name="Name38" ref="imageAccentRepeat"/>
      </dgm:layoutNode>
      <dgm:layoutNode name="accent_1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39" axis="ch" ptType="sibTrans" hideLastTrans="0" cnt="1">
      <dgm:layoutNode name="image_1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</dgm:forEach>
    <dgm:forEach name="Name41" axis="ch" ptType="node" st="2" cnt="1">
      <dgm:layoutNode name="parent_text_2" styleLbl="revTx">
        <dgm:varLst>
          <dgm:chMax val="0"/>
          <dgm:chPref val="0"/>
          <dgm:bulletEnabled val="1"/>
        </dgm:varLst>
        <dgm:choose name="Name42">
          <dgm:if name="Name43" func="var" arg="dir" op="equ" val="norm">
            <dgm:alg type="tx">
              <dgm:param type="parTxLTRAlign" val="l"/>
              <dgm:param type="lnSpCh" val="15"/>
            </dgm:alg>
          </dgm:if>
          <dgm:else name="Name44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2">
        <dgm:alg type="sp"/>
        <dgm:shape xmlns:r="http://schemas.openxmlformats.org/officeDocument/2006/relationships" r:blip="">
          <dgm:adjLst/>
        </dgm:shape>
        <dgm:presOf/>
        <dgm:constrLst/>
        <dgm:forEach name="Name45" ref="imageAccentRepeat"/>
      </dgm:layoutNode>
    </dgm:forEach>
    <dgm:forEach name="Name46" axis="ch" ptType="sibTrans" hideLastTrans="0" st="2" cnt="1">
      <dgm:layoutNode name="image_2">
        <dgm:alg type="sp"/>
        <dgm:shape xmlns:r="http://schemas.openxmlformats.org/officeDocument/2006/relationships" r:blip="">
          <dgm:adjLst/>
        </dgm:shape>
        <dgm:presOf/>
        <dgm:constrLst/>
        <dgm:forEach name="Name47" ref="imageRepeat"/>
      </dgm:layoutNode>
    </dgm:forEach>
    <dgm:forEach name="Name48" axis="ch" ptType="node" st="3" cnt="1">
      <dgm:layoutNode name="image_accent_3">
        <dgm:alg type="sp"/>
        <dgm:shape xmlns:r="http://schemas.openxmlformats.org/officeDocument/2006/relationships" r:blip="">
          <dgm:adjLst/>
        </dgm:shape>
        <dgm:presOf/>
        <dgm:constrLst/>
        <dgm:forEach name="Name49" ref="imageAccentRepeat"/>
      </dgm:layoutNode>
      <dgm:layoutNode name="parent_text_3" styleLbl="revTx">
        <dgm:varLst>
          <dgm:chMax val="0"/>
          <dgm:chPref val="0"/>
          <dgm:bulletEnabled val="1"/>
        </dgm:varLst>
        <dgm:choose name="Name50">
          <dgm:if name="Name51" func="var" arg="dir" op="equ" val="norm">
            <dgm:alg type="tx">
              <dgm:param type="parTxLTRAlign" val="l"/>
              <dgm:param type="lnSpCh" val="15"/>
            </dgm:alg>
          </dgm:if>
          <dgm:else name="Name52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2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  <dgm:layoutNode name="accent_3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53" axis="ch" ptType="sibTrans" hideLastTrans="0" st="3" cnt="1">
      <dgm:layoutNode name="image_3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</dgm:forEach>
    <dgm:forEach name="Name55" axis="ch" ptType="node" st="4" cnt="1">
      <dgm:layoutNode name="image_accent_4">
        <dgm:alg type="sp"/>
        <dgm:shape xmlns:r="http://schemas.openxmlformats.org/officeDocument/2006/relationships" r:blip="">
          <dgm:adjLst/>
        </dgm:shape>
        <dgm:presOf/>
        <dgm:constrLst/>
        <dgm:forEach name="Name56" ref="imageAccentRepeat"/>
      </dgm:layoutNode>
      <dgm:layoutNode name="parent_text_4" styleLbl="revTx">
        <dgm:varLst>
          <dgm:chMax val="0"/>
          <dgm:chPref val="0"/>
          <dgm:bulletEnabled val="1"/>
        </dgm:varLst>
        <dgm:choose name="Name57">
          <dgm:if name="Name58" func="var" arg="dir" op="equ" val="norm">
            <dgm:alg type="tx">
              <dgm:param type="parTxLTRAlign" val="l"/>
              <dgm:param type="lnSpCh" val="15"/>
            </dgm:alg>
          </dgm:if>
          <dgm:else name="Name59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4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60" axis="ch" ptType="sibTrans" hideLastTrans="0" st="4" cnt="1">
      <dgm:layoutNode name="image_4">
        <dgm:alg type="sp"/>
        <dgm:shape xmlns:r="http://schemas.openxmlformats.org/officeDocument/2006/relationships" r:blip="">
          <dgm:adjLst/>
        </dgm:shape>
        <dgm:presOf/>
        <dgm:constrLst/>
        <dgm:forEach name="Name61" ref="imageRepeat"/>
      </dgm:layoutNode>
    </dgm:forEach>
    <dgm:forEach name="Name62" axis="ch" ptType="node" st="5" cnt="1">
      <dgm:layoutNode name="image_accent_5">
        <dgm:alg type="sp"/>
        <dgm:shape xmlns:r="http://schemas.openxmlformats.org/officeDocument/2006/relationships" r:blip="">
          <dgm:adjLst/>
        </dgm:shape>
        <dgm:presOf/>
        <dgm:constrLst/>
        <dgm:forEach name="Name63" ref="imageAccentRepeat"/>
      </dgm:layoutNode>
      <dgm:layoutNode name="parent_text_5" styleLbl="revTx">
        <dgm:varLst>
          <dgm:chMax val="0"/>
          <dgm:chPref val="0"/>
          <dgm:bulletEnabled val="1"/>
        </dgm:varLst>
        <dgm:choose name="Name64">
          <dgm:if name="Name65" func="var" arg="dir" op="equ" val="norm">
            <dgm:alg type="tx">
              <dgm:param type="parTxLTRAlign" val="l"/>
              <dgm:param type="lnSpCh" val="15"/>
            </dgm:alg>
          </dgm:if>
          <dgm:else name="Name66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sibTrans" hideLastTrans="0" st="5" cnt="1">
      <dgm:layoutNode name="image_5">
        <dgm:alg type="sp"/>
        <dgm:shape xmlns:r="http://schemas.openxmlformats.org/officeDocument/2006/relationships" r:blip="">
          <dgm:adjLst/>
        </dgm:shape>
        <dgm:presOf/>
        <dgm:constrLst/>
        <dgm:forEach name="Name68" ref="imageRepeat"/>
      </dgm:layoutNode>
    </dgm:forEach>
    <dgm:forEach name="Name69" axis="ch" ptType="node" st="6" cnt="1">
      <dgm:layoutNode name="parent_text_6" styleLbl="revTx">
        <dgm:varLst>
          <dgm:chMax val="0"/>
          <dgm:chPref val="0"/>
          <dgm:bulletEnabled val="1"/>
        </dgm:varLst>
        <dgm:choose name="Name70">
          <dgm:if name="Name71" func="var" arg="dir" op="equ" val="norm">
            <dgm:alg type="tx">
              <dgm:param type="parTxLTRAlign" val="r"/>
              <dgm:param type="shpTxLTRAlignCh" val="r"/>
              <dgm:param type="lnSpCh" val="15"/>
            </dgm:alg>
          </dgm:if>
          <dgm:else name="Name72">
            <dgm:alg type="tx">
              <dgm:param type="parTxLTRAlign" val="l"/>
              <dgm:param type="shpTxLTRAlignCh" val="l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6">
        <dgm:alg type="sp"/>
        <dgm:shape xmlns:r="http://schemas.openxmlformats.org/officeDocument/2006/relationships" r:blip="">
          <dgm:adjLst/>
        </dgm:shape>
        <dgm:presOf/>
        <dgm:constrLst/>
        <dgm:forEach name="Name73" ref="imageAccentRepeat"/>
      </dgm:layoutNode>
      <dgm:layoutNode name="accent_5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74" axis="ch" ptType="sibTrans" hideLastTrans="0" st="6" cnt="1">
      <dgm:layoutNode name="image_6">
        <dgm:alg type="sp"/>
        <dgm:shape xmlns:r="http://schemas.openxmlformats.org/officeDocument/2006/relationships" r:blip="">
          <dgm:adjLst/>
        </dgm:shape>
        <dgm:presOf/>
        <dgm:constrLst/>
        <dgm:forEach name="Name75" ref="imageRepeat"/>
      </dgm:layoutNode>
    </dgm:forEach>
    <dgm:forEach name="Name76" axis="ch" ptType="node" st="7" cnt="1">
      <dgm:layoutNode name="parent_text_7" styleLbl="revTx">
        <dgm:varLst>
          <dgm:chMax val="0"/>
          <dgm:chPref val="0"/>
          <dgm:bulletEnabled val="1"/>
        </dgm:varLst>
        <dgm:choose name="Name77">
          <dgm:if name="Name78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79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7">
        <dgm:alg type="sp"/>
        <dgm:shape xmlns:r="http://schemas.openxmlformats.org/officeDocument/2006/relationships" r:blip="">
          <dgm:adjLst/>
        </dgm:shape>
        <dgm:presOf/>
        <dgm:constrLst/>
        <dgm:forEach name="Name80" ref="imageAccentRepeat"/>
      </dgm:layoutNode>
    </dgm:forEach>
    <dgm:forEach name="Name81" axis="ch" ptType="sibTrans" hideLastTrans="0" st="7" cnt="1">
      <dgm:layoutNode name="image_7">
        <dgm:alg type="sp"/>
        <dgm:shape xmlns:r="http://schemas.openxmlformats.org/officeDocument/2006/relationships" r:blip="">
          <dgm:adjLst/>
        </dgm:shape>
        <dgm:presOf/>
        <dgm:constrLst/>
        <dgm:forEach name="Name82" ref="imageRepeat"/>
      </dgm:layoutNode>
    </dgm:forEach>
    <dgm:forEach name="Name83" axis="ch" ptType="node" st="8" cnt="1">
      <dgm:layoutNode name="parent_text_8" styleLbl="revTx">
        <dgm:varLst>
          <dgm:chMax val="0"/>
          <dgm:chPref val="0"/>
          <dgm:bulletEnabled val="1"/>
        </dgm:varLst>
        <dgm:choose name="Name84">
          <dgm:if name="Name85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86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8">
        <dgm:alg type="sp"/>
        <dgm:shape xmlns:r="http://schemas.openxmlformats.org/officeDocument/2006/relationships" r:blip="">
          <dgm:adjLst/>
        </dgm:shape>
        <dgm:presOf/>
        <dgm:constrLst/>
        <dgm:forEach name="Name87" ref="imageAccentRepeat"/>
      </dgm:layoutNode>
    </dgm:forEach>
    <dgm:forEach name="Name88" axis="ch" ptType="sibTrans" hideLastTrans="0" st="8" cnt="1">
      <dgm:layoutNode name="image_8">
        <dgm:alg type="sp"/>
        <dgm:shape xmlns:r="http://schemas.openxmlformats.org/officeDocument/2006/relationships" r:blip="">
          <dgm:adjLst/>
        </dgm:shape>
        <dgm:presOf/>
        <dgm:constrLst/>
        <dgm:forEach name="Name89" ref="image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57" tIns="47628" rIns="95257" bIns="47628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Conduit ITC Light" pitchFamily="-110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AT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20" y="2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57" tIns="47628" rIns="95257" bIns="47628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onduit ITC Light" pitchFamily="-110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AT" dirty="0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30308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57" tIns="47628" rIns="95257" bIns="47628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Conduit ITC Light" pitchFamily="-110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AT" dirty="0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20" y="9430308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57" tIns="47628" rIns="95257" bIns="47628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C86A9DE5-DA73-3A44-8B34-299CD5064E22}" type="slidenum">
              <a:rPr lang="de-AT"/>
              <a:pPr>
                <a:defRPr/>
              </a:pPr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2026738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57" tIns="47628" rIns="95257" bIns="47628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Conduit ITC Light" pitchFamily="-110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AT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20" y="2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57" tIns="47628" rIns="95257" bIns="47628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onduit ITC Light" pitchFamily="-110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AT" dirty="0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09613" y="744538"/>
            <a:ext cx="537845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60" y="4715153"/>
            <a:ext cx="4984961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57" tIns="47628" rIns="95257" bIns="476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noProof="0"/>
              <a:t>Klicken Sie, um die Formate des Vorlagentextes zu bearbeiten</a:t>
            </a:r>
          </a:p>
          <a:p>
            <a:pPr lvl="1"/>
            <a:r>
              <a:rPr lang="de-AT" noProof="0"/>
              <a:t>Zweite Ebene</a:t>
            </a:r>
          </a:p>
          <a:p>
            <a:pPr lvl="2"/>
            <a:r>
              <a:rPr lang="de-AT" noProof="0"/>
              <a:t>Dritte Ebene</a:t>
            </a:r>
          </a:p>
          <a:p>
            <a:pPr lvl="3"/>
            <a:r>
              <a:rPr lang="de-AT" noProof="0"/>
              <a:t>Vierte Ebene</a:t>
            </a:r>
          </a:p>
          <a:p>
            <a:pPr lvl="4"/>
            <a:r>
              <a:rPr lang="de-AT" noProof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30308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57" tIns="47628" rIns="95257" bIns="47628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Conduit ITC Light" pitchFamily="-110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AT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20" y="9430308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57" tIns="47628" rIns="95257" bIns="47628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86A9BC3D-1CFB-774E-BFC6-DBB3247187D0}" type="slidenum">
              <a:rPr lang="de-AT"/>
              <a:pPr>
                <a:defRPr/>
              </a:pPr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8376474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Conduit ITC Light" pitchFamily="-110" charset="0"/>
        <a:ea typeface="ＭＳ Ｐゴシック" pitchFamily="-110" charset="-128"/>
        <a:cs typeface="ＭＳ Ｐゴシック" pitchFamily="-110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Conduit ITC Light" pitchFamily="-110" charset="0"/>
        <a:ea typeface="ＭＳ Ｐゴシック" pitchFamily="-11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Conduit ITC Light" pitchFamily="-110" charset="0"/>
        <a:ea typeface="ＭＳ Ｐゴシック" pitchFamily="-11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Conduit ITC Light" pitchFamily="-110" charset="0"/>
        <a:ea typeface="ＭＳ Ｐゴシック" pitchFamily="-11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Conduit ITC Light" pitchFamily="-110" charset="0"/>
        <a:ea typeface="ＭＳ Ｐゴシック" pitchFamily="-11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Conduit ITC Light" charset="0"/>
                <a:ea typeface="ＭＳ Ｐゴシック" charset="0"/>
                <a:cs typeface="ＭＳ Ｐゴシック" charset="0"/>
              </a:defRPr>
            </a:lvl1pPr>
            <a:lvl2pPr marL="773958" indent="-297676" eaLnBrk="0" hangingPunct="0">
              <a:defRPr sz="2500">
                <a:solidFill>
                  <a:schemeClr val="tx1"/>
                </a:solidFill>
                <a:latin typeface="Conduit ITC Light" charset="0"/>
                <a:ea typeface="ＭＳ Ｐゴシック" charset="0"/>
              </a:defRPr>
            </a:lvl2pPr>
            <a:lvl3pPr marL="1190706" indent="-238142" eaLnBrk="0" hangingPunct="0">
              <a:defRPr sz="2500">
                <a:solidFill>
                  <a:schemeClr val="tx1"/>
                </a:solidFill>
                <a:latin typeface="Conduit ITC Light" charset="0"/>
                <a:ea typeface="ＭＳ Ｐゴシック" charset="0"/>
              </a:defRPr>
            </a:lvl3pPr>
            <a:lvl4pPr marL="1666990" indent="-238142" eaLnBrk="0" hangingPunct="0">
              <a:defRPr sz="2500">
                <a:solidFill>
                  <a:schemeClr val="tx1"/>
                </a:solidFill>
                <a:latin typeface="Conduit ITC Light" charset="0"/>
                <a:ea typeface="ＭＳ Ｐゴシック" charset="0"/>
              </a:defRPr>
            </a:lvl4pPr>
            <a:lvl5pPr marL="2143271" indent="-238142" eaLnBrk="0" hangingPunct="0">
              <a:defRPr sz="2500">
                <a:solidFill>
                  <a:schemeClr val="tx1"/>
                </a:solidFill>
                <a:latin typeface="Conduit ITC Light" charset="0"/>
                <a:ea typeface="ＭＳ Ｐゴシック" charset="0"/>
              </a:defRPr>
            </a:lvl5pPr>
            <a:lvl6pPr marL="2619555" indent="-23814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onduit ITC Light" charset="0"/>
                <a:ea typeface="ＭＳ Ｐゴシック" charset="0"/>
              </a:defRPr>
            </a:lvl6pPr>
            <a:lvl7pPr marL="3095837" indent="-23814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onduit ITC Light" charset="0"/>
                <a:ea typeface="ＭＳ Ｐゴシック" charset="0"/>
              </a:defRPr>
            </a:lvl7pPr>
            <a:lvl8pPr marL="3572119" indent="-23814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onduit ITC Light" charset="0"/>
                <a:ea typeface="ＭＳ Ｐゴシック" charset="0"/>
              </a:defRPr>
            </a:lvl8pPr>
            <a:lvl9pPr marL="4048402" indent="-23814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onduit ITC Light" charset="0"/>
                <a:ea typeface="ＭＳ Ｐゴシック" charset="0"/>
              </a:defRPr>
            </a:lvl9pPr>
          </a:lstStyle>
          <a:p>
            <a:pPr eaLnBrk="1" hangingPunct="1"/>
            <a:fld id="{D6EB1684-4E95-7F40-9135-2CF986183221}" type="slidenum">
              <a:rPr lang="de-AT" sz="1300"/>
              <a:pPr eaLnBrk="1" hangingPunct="1"/>
              <a:t>1</a:t>
            </a:fld>
            <a:endParaRPr lang="de-AT" sz="1300" dirty="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09613" y="744538"/>
            <a:ext cx="5378450" cy="3722687"/>
          </a:xfrm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de-DE" dirty="0">
              <a:latin typeface="Conduit ITC Light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GB" sz="1000" kern="1200" dirty="0">
              <a:solidFill>
                <a:schemeClr val="tx1"/>
              </a:solidFill>
              <a:effectLst/>
              <a:latin typeface="Conduit ITC Light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A9BC3D-1CFB-774E-BFC6-DBB3247187D0}" type="slidenum">
              <a:rPr lang="de-AT" smtClean="0"/>
              <a:pPr>
                <a:defRPr/>
              </a:pPr>
              <a:t>2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9564694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A9BC3D-1CFB-774E-BFC6-DBB3247187D0}" type="slidenum">
              <a:rPr lang="de-AT" smtClean="0"/>
              <a:pPr>
                <a:defRPr/>
              </a:pPr>
              <a:t>3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8002698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A9BC3D-1CFB-774E-BFC6-DBB3247187D0}" type="slidenum">
              <a:rPr lang="de-AT" smtClean="0"/>
              <a:pPr>
                <a:defRPr/>
              </a:pPr>
              <a:t>4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2152029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GB" sz="1000" kern="1200" dirty="0">
              <a:solidFill>
                <a:schemeClr val="tx1"/>
              </a:solidFill>
              <a:effectLst/>
              <a:latin typeface="Conduit ITC Light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A9BC3D-1CFB-774E-BFC6-DBB3247187D0}" type="slidenum">
              <a:rPr lang="de-AT" smtClean="0"/>
              <a:pPr>
                <a:defRPr/>
              </a:pPr>
              <a:t>5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6376164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000" kern="1200" dirty="0">
              <a:solidFill>
                <a:schemeClr val="tx1"/>
              </a:solidFill>
              <a:effectLst/>
              <a:latin typeface="Conduit ITC Light" pitchFamily="-110" charset="0"/>
              <a:ea typeface="ＭＳ Ｐゴシック" pitchFamily="-110" charset="-128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A9BC3D-1CFB-774E-BFC6-DBB3247187D0}" type="slidenum">
              <a:rPr lang="de-AT" smtClean="0"/>
              <a:pPr>
                <a:defRPr/>
              </a:pPr>
              <a:t>6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6376164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A9BC3D-1CFB-774E-BFC6-DBB3247187D0}" type="slidenum">
              <a:rPr lang="de-AT" smtClean="0"/>
              <a:pPr>
                <a:defRPr/>
              </a:pPr>
              <a:t>7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0964813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A9BC3D-1CFB-774E-BFC6-DBB3247187D0}" type="slidenum">
              <a:rPr lang="de-AT" smtClean="0"/>
              <a:pPr>
                <a:defRPr/>
              </a:pPr>
              <a:t>8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8002698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A9BC3D-1CFB-774E-BFC6-DBB3247187D0}" type="slidenum">
              <a:rPr lang="de-AT" smtClean="0"/>
              <a:pPr>
                <a:defRPr/>
              </a:pPr>
              <a:t>9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800269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42950" y="2130432"/>
            <a:ext cx="8420100" cy="1470025"/>
          </a:xfrm>
        </p:spPr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AT" smtClean="0"/>
              <a:t>Master-Untertitelformat bearbeiten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30EE7A-5D75-964B-A3F4-5C5D31D543AD}" type="slidenum">
              <a:rPr lang="de-AT"/>
              <a:pPr>
                <a:defRPr/>
              </a:pPr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562781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2FB82-D5F8-5948-A909-16A8F91A86F0}" type="slidenum">
              <a:rPr lang="de-AT"/>
              <a:pPr>
                <a:defRPr/>
              </a:pPr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542873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166372" y="392113"/>
            <a:ext cx="2256367" cy="5734050"/>
          </a:xfrm>
        </p:spPr>
        <p:txBody>
          <a:bodyPr vert="eaVert"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97272" y="392113"/>
            <a:ext cx="6604000" cy="5734050"/>
          </a:xfrm>
        </p:spPr>
        <p:txBody>
          <a:bodyPr vert="eaVert"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3D2CEA-53D2-8248-BC33-4EBB60326CF0}" type="slidenum">
              <a:rPr lang="de-AT"/>
              <a:pPr>
                <a:defRPr/>
              </a:pPr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330454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74071F-CBC4-BD48-9027-95298D1C414A}" type="slidenum">
              <a:rPr lang="de-AT"/>
              <a:pPr>
                <a:defRPr/>
              </a:pPr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439319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506" y="4406907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FEB21-EA6B-BA46-9809-38ECAE5628B6}" type="slidenum">
              <a:rPr lang="de-AT"/>
              <a:pPr>
                <a:defRPr/>
              </a:pPr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917245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07339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47589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2330B0-2F29-C248-A781-4E16437F9D00}" type="slidenum">
              <a:rPr lang="de-AT"/>
              <a:pPr>
                <a:defRPr/>
              </a:pPr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914651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AT" dirty="0" smtClean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  <a:solidFill>
            <a:srgbClr val="F0ADAD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dirty="0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32114" y="1535113"/>
            <a:ext cx="4378590" cy="639762"/>
          </a:xfrm>
          <a:solidFill>
            <a:srgbClr val="F0ADAD"/>
          </a:solidFill>
        </p:spPr>
        <p:txBody>
          <a:bodyPr anchor="ctr"/>
          <a:lstStyle>
            <a:lvl1pPr marL="0" indent="0" algn="ctr">
              <a:buNone/>
              <a:defRPr lang="de-AT" sz="2400" b="1" dirty="0" smtClean="0">
                <a:solidFill>
                  <a:schemeClr val="bg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rtl="0" eaLnBrk="0" fontAlgn="base" hangingPunct="0">
              <a:spcBef>
                <a:spcPts val="0"/>
              </a:spcBef>
              <a:spcAft>
                <a:spcPct val="0"/>
              </a:spcAft>
              <a:buNone/>
            </a:pPr>
            <a:r>
              <a:rPr lang="de-AT" dirty="0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32114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C4AEEC-FF8D-314B-B216-196CB99C7053}" type="slidenum">
              <a:rPr lang="de-AT"/>
              <a:pPr>
                <a:defRPr/>
              </a:pPr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550050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C6B0CD-5BE1-0347-9E20-09029515CB3B}" type="slidenum">
              <a:rPr lang="de-AT"/>
              <a:pPr>
                <a:defRPr/>
              </a:pPr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669683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5C9E2-9C3E-F749-BEFD-AD76AD3D5ADB}" type="slidenum">
              <a:rPr lang="de-AT"/>
              <a:pPr>
                <a:defRPr/>
              </a:pPr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638666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2972" y="273057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D4CF51-6AB1-814C-8D44-01A16C0CC230}" type="slidenum">
              <a:rPr lang="de-AT"/>
              <a:pPr>
                <a:defRPr/>
              </a:pPr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561380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222768-21B0-F140-B4D2-A0C05F0EC3B9}" type="slidenum">
              <a:rPr lang="de-AT"/>
              <a:pPr>
                <a:defRPr/>
              </a:pPr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567267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953000" y="6271654"/>
            <a:ext cx="2720578" cy="253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lang="en-US" sz="1200" b="0" i="0" u="none" strike="noStrike" baseline="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Vienna Open Lab is a joint initiative of 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00872" y="6283214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j-lt"/>
              </a:defRPr>
            </a:lvl1pPr>
          </a:lstStyle>
          <a:p>
            <a:pPr>
              <a:defRPr/>
            </a:pPr>
            <a:endParaRPr lang="de-AT" dirty="0" smtClean="0"/>
          </a:p>
          <a:p>
            <a:pPr>
              <a:defRPr/>
            </a:pPr>
            <a:fld id="{38F7CFA1-DE87-3A44-ADB2-792CD26083D4}" type="slidenum">
              <a:rPr lang="de-AT" smtClean="0"/>
              <a:pPr>
                <a:defRPr/>
              </a:pPr>
              <a:t>‹#›</a:t>
            </a:fld>
            <a:endParaRPr lang="de-AT" dirty="0"/>
          </a:p>
        </p:txBody>
      </p:sp>
      <p:sp>
        <p:nvSpPr>
          <p:cNvPr id="2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313755" y="53752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3" name="Rectangle 18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7339" y="1600206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8" name="Picture 1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6496" y="6271220"/>
            <a:ext cx="1660390" cy="4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Gerade Verbindung 9"/>
          <p:cNvCxnSpPr/>
          <p:nvPr userDrawn="1"/>
        </p:nvCxnSpPr>
        <p:spPr>
          <a:xfrm>
            <a:off x="428480" y="6185069"/>
            <a:ext cx="9049040" cy="0"/>
          </a:xfrm>
          <a:prstGeom prst="line">
            <a:avLst/>
          </a:prstGeom>
          <a:ln w="3175">
            <a:solidFill>
              <a:srgbClr val="E827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https://www.eventpartners7.nl/Portals/32/AC2016-Header.png"/>
          <p:cNvPicPr>
            <a:picLocks noChangeAspect="1" noChangeArrowheads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388"/>
          <a:stretch/>
        </p:blipFill>
        <p:spPr bwMode="auto">
          <a:xfrm>
            <a:off x="7473280" y="404664"/>
            <a:ext cx="2160240" cy="383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fik 5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392" y="6338227"/>
            <a:ext cx="969566" cy="327727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304" y="6270375"/>
            <a:ext cx="652071" cy="39557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EF4145"/>
          </a:solidFill>
          <a:latin typeface="Calibri" panose="020F0502020204030204" pitchFamily="34" charset="0"/>
          <a:ea typeface="ＭＳ Ｐゴシック" pitchFamily="-110" charset="-128"/>
          <a:cs typeface="Calibri" panose="020F050202020403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FF0B34"/>
          </a:solidFill>
          <a:latin typeface="Conduit ITC Light" pitchFamily="-110" charset="0"/>
          <a:ea typeface="ＭＳ Ｐゴシック" pitchFamily="-110" charset="-128"/>
          <a:cs typeface="ＭＳ Ｐゴシック" pitchFamily="-11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FF0B34"/>
          </a:solidFill>
          <a:latin typeface="Conduit ITC Light" pitchFamily="-110" charset="0"/>
          <a:ea typeface="ＭＳ Ｐゴシック" pitchFamily="-110" charset="-128"/>
          <a:cs typeface="ＭＳ Ｐゴシック" pitchFamily="-11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FF0B34"/>
          </a:solidFill>
          <a:latin typeface="Conduit ITC Light" pitchFamily="-110" charset="0"/>
          <a:ea typeface="ＭＳ Ｐゴシック" pitchFamily="-110" charset="-128"/>
          <a:cs typeface="ＭＳ Ｐゴシック" pitchFamily="-11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FF0B34"/>
          </a:solidFill>
          <a:latin typeface="Conduit ITC Light" pitchFamily="-110" charset="0"/>
          <a:ea typeface="ＭＳ Ｐゴシック" pitchFamily="-110" charset="-128"/>
          <a:cs typeface="ＭＳ Ｐゴシック" pitchFamily="-11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FF0B34"/>
          </a:solidFill>
          <a:latin typeface="Conduit ITC Light" pitchFamily="-110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FF0B34"/>
          </a:solidFill>
          <a:latin typeface="Conduit ITC Light" pitchFamily="-110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FF0B34"/>
          </a:solidFill>
          <a:latin typeface="Conduit ITC Light" pitchFamily="-110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FF0B34"/>
          </a:solidFill>
          <a:latin typeface="Conduit ITC Light" pitchFamily="-11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Calibri" panose="020F0502020204030204" pitchFamily="34" charset="0"/>
          <a:ea typeface="ＭＳ Ｐゴシック" pitchFamily="-110" charset="-128"/>
          <a:cs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Calibri" panose="020F0502020204030204" pitchFamily="34" charset="0"/>
          <a:ea typeface="ＭＳ Ｐゴシック" pitchFamily="-11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Calibri" panose="020F0502020204030204" pitchFamily="34" charset="0"/>
          <a:ea typeface="ＭＳ Ｐゴシック" pitchFamily="-11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Calibri" panose="020F0502020204030204" pitchFamily="34" charset="0"/>
          <a:ea typeface="ＭＳ Ｐゴシック" pitchFamily="-11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Calibri" panose="020F0502020204030204" pitchFamily="34" charset="0"/>
          <a:ea typeface="ＭＳ Ｐゴシック" pitchFamily="-11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110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110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110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jp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ChangeArrowheads="1"/>
          </p:cNvSpPr>
          <p:nvPr/>
        </p:nvSpPr>
        <p:spPr bwMode="auto">
          <a:xfrm>
            <a:off x="0" y="1628800"/>
            <a:ext cx="9906000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hangingPunct="0">
              <a:lnSpc>
                <a:spcPct val="110000"/>
              </a:lnSpc>
            </a:pPr>
            <a:endParaRPr kumimoji="1" lang="en-US" sz="2800" dirty="0" smtClean="0">
              <a:solidFill>
                <a:srgbClr val="FF0B34"/>
              </a:solidFill>
              <a:latin typeface="Calibri" panose="020F0502020204030204" pitchFamily="34" charset="0"/>
            </a:endParaRPr>
          </a:p>
          <a:p>
            <a:pPr algn="ctr"/>
            <a:r>
              <a:rPr kumimoji="1" lang="en-US" sz="5800" dirty="0" smtClean="0">
                <a:solidFill>
                  <a:srgbClr val="FF0B34"/>
                </a:solidFill>
                <a:latin typeface="Calibri" panose="020F0502020204030204" pitchFamily="34" charset="0"/>
              </a:rPr>
              <a:t>wow-effect </a:t>
            </a:r>
            <a:r>
              <a:rPr kumimoji="1" lang="en-US" sz="5800" dirty="0" smtClean="0">
                <a:solidFill>
                  <a:srgbClr val="FF0B34"/>
                </a:solidFill>
                <a:latin typeface="Calibri" panose="020F0502020204030204" pitchFamily="34" charset="0"/>
                <a:sym typeface="Wingdings 3"/>
              </a:rPr>
              <a:t></a:t>
            </a:r>
            <a:r>
              <a:rPr kumimoji="1" lang="en-US" sz="5800" dirty="0" smtClean="0">
                <a:solidFill>
                  <a:srgbClr val="FF0B34"/>
                </a:solidFill>
                <a:latin typeface="Calibri" panose="020F0502020204030204" pitchFamily="34" charset="0"/>
              </a:rPr>
              <a:t> real science</a:t>
            </a:r>
          </a:p>
          <a:p>
            <a:pPr algn="ctr"/>
            <a:r>
              <a:rPr kumimoji="1" lang="de-DE" sz="3600" dirty="0" smtClean="0">
                <a:solidFill>
                  <a:srgbClr val="FF0B34"/>
                </a:solidFill>
                <a:latin typeface="Calibri" panose="020F0502020204030204" pitchFamily="34" charset="0"/>
              </a:rPr>
              <a:t>Manuela Ringbauer</a:t>
            </a:r>
          </a:p>
          <a:p>
            <a:pPr algn="ctr"/>
            <a:r>
              <a:rPr kumimoji="1" lang="de-DE" sz="1600" i="1" dirty="0" smtClean="0">
                <a:solidFill>
                  <a:srgbClr val="FF0B34"/>
                </a:solidFill>
                <a:latin typeface="Calibri" panose="020F0502020204030204" pitchFamily="34" charset="0"/>
              </a:rPr>
              <a:t>Junior Project Manager at Vienna Open </a:t>
            </a:r>
            <a:r>
              <a:rPr kumimoji="1" lang="de-DE" sz="1600" i="1" dirty="0" smtClean="0">
                <a:solidFill>
                  <a:srgbClr val="FF0B34"/>
                </a:solidFill>
                <a:latin typeface="Calibri" panose="020F0502020204030204" pitchFamily="34" charset="0"/>
              </a:rPr>
              <a:t>Lab</a:t>
            </a:r>
          </a:p>
          <a:p>
            <a:pPr algn="ctr"/>
            <a:endParaRPr kumimoji="1" lang="en-US" sz="1600" i="1" dirty="0">
              <a:solidFill>
                <a:srgbClr val="FF0B34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989846" y="5805264"/>
            <a:ext cx="25716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alibri" panose="020F0502020204030204" pitchFamily="34" charset="0"/>
              </a:rPr>
              <a:t>Contact: </a:t>
            </a:r>
            <a:r>
              <a:rPr lang="en-GB" sz="12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ringbauer@viennaopenlab.at</a:t>
            </a:r>
            <a:endParaRPr lang="en-GB" sz="12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Our aim </a:t>
            </a:r>
            <a:r>
              <a:rPr lang="en-GB" dirty="0"/>
              <a:t>- </a:t>
            </a:r>
            <a:r>
              <a:rPr lang="en-GB" dirty="0" smtClean="0"/>
              <a:t>“real </a:t>
            </a:r>
            <a:r>
              <a:rPr lang="en-GB" dirty="0"/>
              <a:t>science“ for the public</a:t>
            </a:r>
            <a:endParaRPr lang="de-AT" dirty="0"/>
          </a:p>
        </p:txBody>
      </p:sp>
      <p:graphicFrame>
        <p:nvGraphicFramePr>
          <p:cNvPr id="11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1251593"/>
              </p:ext>
            </p:extLst>
          </p:nvPr>
        </p:nvGraphicFramePr>
        <p:xfrm>
          <a:off x="416496" y="1124744"/>
          <a:ext cx="8915400" cy="5001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extfeld 11"/>
          <p:cNvSpPr txBox="1"/>
          <p:nvPr/>
        </p:nvSpPr>
        <p:spPr>
          <a:xfrm>
            <a:off x="5025008" y="4005064"/>
            <a:ext cx="122413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de-AT" sz="1500" dirty="0" smtClean="0">
                <a:solidFill>
                  <a:schemeClr val="bg1"/>
                </a:solidFill>
                <a:latin typeface="Calibri" panose="020F0502020204030204" pitchFamily="34" charset="0"/>
              </a:rPr>
              <a:t>TUTORS</a:t>
            </a:r>
          </a:p>
          <a:p>
            <a:pPr lvl="0" algn="ctr"/>
            <a:r>
              <a:rPr lang="en-IE" sz="1500" dirty="0" smtClean="0">
                <a:solidFill>
                  <a:schemeClr val="bg1"/>
                </a:solidFill>
                <a:latin typeface="Calibri" panose="020F0502020204030204" pitchFamily="34" charset="0"/>
              </a:rPr>
              <a:t>show </a:t>
            </a:r>
            <a:r>
              <a:rPr lang="en-IE" sz="15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who </a:t>
            </a:r>
            <a:r>
              <a:rPr lang="en-IE" sz="1500" dirty="0" smtClean="0">
                <a:solidFill>
                  <a:schemeClr val="bg1"/>
                </a:solidFill>
                <a:latin typeface="Calibri" panose="020F0502020204030204" pitchFamily="34" charset="0"/>
              </a:rPr>
              <a:t>scientists are</a:t>
            </a:r>
            <a:endParaRPr lang="en-IE" sz="15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7833320" y="2492896"/>
            <a:ext cx="136815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IE" sz="1500" dirty="0" smtClean="0">
                <a:solidFill>
                  <a:schemeClr val="bg1"/>
                </a:solidFill>
                <a:latin typeface="Calibri" panose="020F0502020204030204" pitchFamily="34" charset="0"/>
              </a:rPr>
              <a:t>illustrate career pathways </a:t>
            </a:r>
            <a:endParaRPr lang="en-IE" sz="15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Textfeld 5"/>
          <p:cNvSpPr txBox="1"/>
          <p:nvPr/>
        </p:nvSpPr>
        <p:spPr>
          <a:xfrm>
            <a:off x="6393160" y="3284984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IE" sz="1800" dirty="0" smtClean="0">
                <a:latin typeface="Calibri" panose="020F0502020204030204" pitchFamily="34" charset="0"/>
              </a:rPr>
              <a:t>HEUREKA</a:t>
            </a:r>
          </a:p>
          <a:p>
            <a:pPr lvl="0" algn="ctr"/>
            <a:r>
              <a:rPr lang="en-IE" sz="1800" dirty="0" smtClean="0">
                <a:latin typeface="Calibri" panose="020F0502020204030204" pitchFamily="34" charset="0"/>
              </a:rPr>
              <a:t>moment</a:t>
            </a:r>
            <a:endParaRPr lang="en-IE" sz="1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312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6C347377-F369-4336-87F4-0DC546DCAC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17CD115-6DD7-4AD3-8161-E2DD90E108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16BD57C-C64F-411A-A746-5DB5F17D6C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B47C902-7B9E-4FDF-8E74-9AF173438F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95BD457-185D-4FAA-AC70-68668D10FC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45F853F-F299-4EC1-ADFE-D9973E73F3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7EACB75-F606-48CB-BA45-EF336ACC02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2F4CF74-63C0-4A1D-A4B0-ED78551DF6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8639D73-B36C-4F87-8CAA-B336E37481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C1CB6DE-48AA-471A-A117-5C6D76A39B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A657564-EA38-4E91-A82B-38B5F1B71B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0BA242FB-DC84-47DC-9667-23829B4EFE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8944F2F-7F25-43ED-ACA1-FE78DFFA4C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A72FF74-93EC-42E2-B734-060E3DDBBC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83273B3-55DD-4B4C-A257-1152C50464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AFCA9BA0-BA9A-4DF8-9C93-F3FB963D4E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0E0CBE8-F74D-461F-AFDB-E99292640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7F3D58C2-9C8F-4109-9A6F-42478D75A2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BE8EC7D-D21D-4C3A-9363-846CEC964B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80AE4E2-9B29-46D5-9342-032C56B0B6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1F81E8B9-9B9B-4314-9F5A-D32E0D481B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300BF2F7-99F9-4A94-B493-CC5602692C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8DC81C1-DFA0-4731-BD47-FDF67EFBC7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B5C6439F-73F1-4CC2-97DB-CEA39DC0F4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 uiExpand="1">
        <p:bldSub>
          <a:bldDgm bld="one"/>
        </p:bldSub>
      </p:bldGraphic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Teachers’ expectations</a:t>
            </a:r>
            <a:endParaRPr lang="en-GB" dirty="0"/>
          </a:p>
        </p:txBody>
      </p:sp>
      <p:sp>
        <p:nvSpPr>
          <p:cNvPr id="13" name="Abgerundete rechteckige Legende 11"/>
          <p:cNvSpPr/>
          <p:nvPr/>
        </p:nvSpPr>
        <p:spPr>
          <a:xfrm>
            <a:off x="5429582" y="1700808"/>
            <a:ext cx="3411850" cy="1069176"/>
          </a:xfrm>
          <a:custGeom>
            <a:avLst/>
            <a:gdLst>
              <a:gd name="connsiteX0" fmla="*/ 0 w 2952328"/>
              <a:gd name="connsiteY0" fmla="*/ 192025 h 1152128"/>
              <a:gd name="connsiteX1" fmla="*/ 192025 w 2952328"/>
              <a:gd name="connsiteY1" fmla="*/ 0 h 1152128"/>
              <a:gd name="connsiteX2" fmla="*/ 492055 w 2952328"/>
              <a:gd name="connsiteY2" fmla="*/ 0 h 1152128"/>
              <a:gd name="connsiteX3" fmla="*/ 492055 w 2952328"/>
              <a:gd name="connsiteY3" fmla="*/ 0 h 1152128"/>
              <a:gd name="connsiteX4" fmla="*/ 1230137 w 2952328"/>
              <a:gd name="connsiteY4" fmla="*/ 0 h 1152128"/>
              <a:gd name="connsiteX5" fmla="*/ 2760303 w 2952328"/>
              <a:gd name="connsiteY5" fmla="*/ 0 h 1152128"/>
              <a:gd name="connsiteX6" fmla="*/ 2952328 w 2952328"/>
              <a:gd name="connsiteY6" fmla="*/ 192025 h 1152128"/>
              <a:gd name="connsiteX7" fmla="*/ 2952328 w 2952328"/>
              <a:gd name="connsiteY7" fmla="*/ 672075 h 1152128"/>
              <a:gd name="connsiteX8" fmla="*/ 2952328 w 2952328"/>
              <a:gd name="connsiteY8" fmla="*/ 672075 h 1152128"/>
              <a:gd name="connsiteX9" fmla="*/ 2952328 w 2952328"/>
              <a:gd name="connsiteY9" fmla="*/ 960107 h 1152128"/>
              <a:gd name="connsiteX10" fmla="*/ 2952328 w 2952328"/>
              <a:gd name="connsiteY10" fmla="*/ 960103 h 1152128"/>
              <a:gd name="connsiteX11" fmla="*/ 2760303 w 2952328"/>
              <a:gd name="connsiteY11" fmla="*/ 1152128 h 1152128"/>
              <a:gd name="connsiteX12" fmla="*/ 1230137 w 2952328"/>
              <a:gd name="connsiteY12" fmla="*/ 1152128 h 1152128"/>
              <a:gd name="connsiteX13" fmla="*/ 614084 w 2952328"/>
              <a:gd name="connsiteY13" fmla="*/ 1451370 h 1152128"/>
              <a:gd name="connsiteX14" fmla="*/ 492055 w 2952328"/>
              <a:gd name="connsiteY14" fmla="*/ 1152128 h 1152128"/>
              <a:gd name="connsiteX15" fmla="*/ 192025 w 2952328"/>
              <a:gd name="connsiteY15" fmla="*/ 1152128 h 1152128"/>
              <a:gd name="connsiteX16" fmla="*/ 0 w 2952328"/>
              <a:gd name="connsiteY16" fmla="*/ 960103 h 1152128"/>
              <a:gd name="connsiteX17" fmla="*/ 0 w 2952328"/>
              <a:gd name="connsiteY17" fmla="*/ 960107 h 1152128"/>
              <a:gd name="connsiteX18" fmla="*/ 0 w 2952328"/>
              <a:gd name="connsiteY18" fmla="*/ 672075 h 1152128"/>
              <a:gd name="connsiteX19" fmla="*/ 0 w 2952328"/>
              <a:gd name="connsiteY19" fmla="*/ 672075 h 1152128"/>
              <a:gd name="connsiteX20" fmla="*/ 0 w 2952328"/>
              <a:gd name="connsiteY20" fmla="*/ 192025 h 1152128"/>
              <a:gd name="connsiteX0" fmla="*/ 0 w 2952328"/>
              <a:gd name="connsiteY0" fmla="*/ 192025 h 1451370"/>
              <a:gd name="connsiteX1" fmla="*/ 192025 w 2952328"/>
              <a:gd name="connsiteY1" fmla="*/ 0 h 1451370"/>
              <a:gd name="connsiteX2" fmla="*/ 492055 w 2952328"/>
              <a:gd name="connsiteY2" fmla="*/ 0 h 1451370"/>
              <a:gd name="connsiteX3" fmla="*/ 492055 w 2952328"/>
              <a:gd name="connsiteY3" fmla="*/ 0 h 1451370"/>
              <a:gd name="connsiteX4" fmla="*/ 1230137 w 2952328"/>
              <a:gd name="connsiteY4" fmla="*/ 0 h 1451370"/>
              <a:gd name="connsiteX5" fmla="*/ 2760303 w 2952328"/>
              <a:gd name="connsiteY5" fmla="*/ 0 h 1451370"/>
              <a:gd name="connsiteX6" fmla="*/ 2952328 w 2952328"/>
              <a:gd name="connsiteY6" fmla="*/ 192025 h 1451370"/>
              <a:gd name="connsiteX7" fmla="*/ 2952328 w 2952328"/>
              <a:gd name="connsiteY7" fmla="*/ 672075 h 1451370"/>
              <a:gd name="connsiteX8" fmla="*/ 2952328 w 2952328"/>
              <a:gd name="connsiteY8" fmla="*/ 672075 h 1451370"/>
              <a:gd name="connsiteX9" fmla="*/ 2952328 w 2952328"/>
              <a:gd name="connsiteY9" fmla="*/ 960107 h 1451370"/>
              <a:gd name="connsiteX10" fmla="*/ 2952328 w 2952328"/>
              <a:gd name="connsiteY10" fmla="*/ 960103 h 1451370"/>
              <a:gd name="connsiteX11" fmla="*/ 2760303 w 2952328"/>
              <a:gd name="connsiteY11" fmla="*/ 1152128 h 1451370"/>
              <a:gd name="connsiteX12" fmla="*/ 1230137 w 2952328"/>
              <a:gd name="connsiteY12" fmla="*/ 1152128 h 1451370"/>
              <a:gd name="connsiteX13" fmla="*/ 614084 w 2952328"/>
              <a:gd name="connsiteY13" fmla="*/ 1451370 h 1451370"/>
              <a:gd name="connsiteX14" fmla="*/ 885755 w 2952328"/>
              <a:gd name="connsiteY14" fmla="*/ 1152128 h 1451370"/>
              <a:gd name="connsiteX15" fmla="*/ 192025 w 2952328"/>
              <a:gd name="connsiteY15" fmla="*/ 1152128 h 1451370"/>
              <a:gd name="connsiteX16" fmla="*/ 0 w 2952328"/>
              <a:gd name="connsiteY16" fmla="*/ 960103 h 1451370"/>
              <a:gd name="connsiteX17" fmla="*/ 0 w 2952328"/>
              <a:gd name="connsiteY17" fmla="*/ 960107 h 1451370"/>
              <a:gd name="connsiteX18" fmla="*/ 0 w 2952328"/>
              <a:gd name="connsiteY18" fmla="*/ 672075 h 1451370"/>
              <a:gd name="connsiteX19" fmla="*/ 0 w 2952328"/>
              <a:gd name="connsiteY19" fmla="*/ 672075 h 1451370"/>
              <a:gd name="connsiteX20" fmla="*/ 0 w 2952328"/>
              <a:gd name="connsiteY20" fmla="*/ 192025 h 1451370"/>
              <a:gd name="connsiteX0" fmla="*/ 0 w 2952328"/>
              <a:gd name="connsiteY0" fmla="*/ 192025 h 1451370"/>
              <a:gd name="connsiteX1" fmla="*/ 192025 w 2952328"/>
              <a:gd name="connsiteY1" fmla="*/ 0 h 1451370"/>
              <a:gd name="connsiteX2" fmla="*/ 492055 w 2952328"/>
              <a:gd name="connsiteY2" fmla="*/ 0 h 1451370"/>
              <a:gd name="connsiteX3" fmla="*/ 492055 w 2952328"/>
              <a:gd name="connsiteY3" fmla="*/ 0 h 1451370"/>
              <a:gd name="connsiteX4" fmla="*/ 1230137 w 2952328"/>
              <a:gd name="connsiteY4" fmla="*/ 0 h 1451370"/>
              <a:gd name="connsiteX5" fmla="*/ 2760303 w 2952328"/>
              <a:gd name="connsiteY5" fmla="*/ 0 h 1451370"/>
              <a:gd name="connsiteX6" fmla="*/ 2952328 w 2952328"/>
              <a:gd name="connsiteY6" fmla="*/ 192025 h 1451370"/>
              <a:gd name="connsiteX7" fmla="*/ 2952328 w 2952328"/>
              <a:gd name="connsiteY7" fmla="*/ 672075 h 1451370"/>
              <a:gd name="connsiteX8" fmla="*/ 2952328 w 2952328"/>
              <a:gd name="connsiteY8" fmla="*/ 672075 h 1451370"/>
              <a:gd name="connsiteX9" fmla="*/ 2952328 w 2952328"/>
              <a:gd name="connsiteY9" fmla="*/ 960107 h 1451370"/>
              <a:gd name="connsiteX10" fmla="*/ 2952328 w 2952328"/>
              <a:gd name="connsiteY10" fmla="*/ 960103 h 1451370"/>
              <a:gd name="connsiteX11" fmla="*/ 2760303 w 2952328"/>
              <a:gd name="connsiteY11" fmla="*/ 1152128 h 1451370"/>
              <a:gd name="connsiteX12" fmla="*/ 1484137 w 2952328"/>
              <a:gd name="connsiteY12" fmla="*/ 1152128 h 1451370"/>
              <a:gd name="connsiteX13" fmla="*/ 614084 w 2952328"/>
              <a:gd name="connsiteY13" fmla="*/ 1451370 h 1451370"/>
              <a:gd name="connsiteX14" fmla="*/ 885755 w 2952328"/>
              <a:gd name="connsiteY14" fmla="*/ 1152128 h 1451370"/>
              <a:gd name="connsiteX15" fmla="*/ 192025 w 2952328"/>
              <a:gd name="connsiteY15" fmla="*/ 1152128 h 1451370"/>
              <a:gd name="connsiteX16" fmla="*/ 0 w 2952328"/>
              <a:gd name="connsiteY16" fmla="*/ 960103 h 1451370"/>
              <a:gd name="connsiteX17" fmla="*/ 0 w 2952328"/>
              <a:gd name="connsiteY17" fmla="*/ 960107 h 1451370"/>
              <a:gd name="connsiteX18" fmla="*/ 0 w 2952328"/>
              <a:gd name="connsiteY18" fmla="*/ 672075 h 1451370"/>
              <a:gd name="connsiteX19" fmla="*/ 0 w 2952328"/>
              <a:gd name="connsiteY19" fmla="*/ 672075 h 1451370"/>
              <a:gd name="connsiteX20" fmla="*/ 0 w 2952328"/>
              <a:gd name="connsiteY20" fmla="*/ 192025 h 1451370"/>
              <a:gd name="connsiteX0" fmla="*/ 0 w 2952328"/>
              <a:gd name="connsiteY0" fmla="*/ 192025 h 1451370"/>
              <a:gd name="connsiteX1" fmla="*/ 192025 w 2952328"/>
              <a:gd name="connsiteY1" fmla="*/ 0 h 1451370"/>
              <a:gd name="connsiteX2" fmla="*/ 492055 w 2952328"/>
              <a:gd name="connsiteY2" fmla="*/ 0 h 1451370"/>
              <a:gd name="connsiteX3" fmla="*/ 492055 w 2952328"/>
              <a:gd name="connsiteY3" fmla="*/ 0 h 1451370"/>
              <a:gd name="connsiteX4" fmla="*/ 1230137 w 2952328"/>
              <a:gd name="connsiteY4" fmla="*/ 0 h 1451370"/>
              <a:gd name="connsiteX5" fmla="*/ 2760303 w 2952328"/>
              <a:gd name="connsiteY5" fmla="*/ 0 h 1451370"/>
              <a:gd name="connsiteX6" fmla="*/ 2952328 w 2952328"/>
              <a:gd name="connsiteY6" fmla="*/ 192025 h 1451370"/>
              <a:gd name="connsiteX7" fmla="*/ 2952328 w 2952328"/>
              <a:gd name="connsiteY7" fmla="*/ 672075 h 1451370"/>
              <a:gd name="connsiteX8" fmla="*/ 2952328 w 2952328"/>
              <a:gd name="connsiteY8" fmla="*/ 672075 h 1451370"/>
              <a:gd name="connsiteX9" fmla="*/ 2952328 w 2952328"/>
              <a:gd name="connsiteY9" fmla="*/ 960107 h 1451370"/>
              <a:gd name="connsiteX10" fmla="*/ 2952328 w 2952328"/>
              <a:gd name="connsiteY10" fmla="*/ 960103 h 1451370"/>
              <a:gd name="connsiteX11" fmla="*/ 2760303 w 2952328"/>
              <a:gd name="connsiteY11" fmla="*/ 1152128 h 1451370"/>
              <a:gd name="connsiteX12" fmla="*/ 1484137 w 2952328"/>
              <a:gd name="connsiteY12" fmla="*/ 1152128 h 1451370"/>
              <a:gd name="connsiteX13" fmla="*/ 614084 w 2952328"/>
              <a:gd name="connsiteY13" fmla="*/ 1451370 h 1451370"/>
              <a:gd name="connsiteX14" fmla="*/ 1190555 w 2952328"/>
              <a:gd name="connsiteY14" fmla="*/ 1152128 h 1451370"/>
              <a:gd name="connsiteX15" fmla="*/ 192025 w 2952328"/>
              <a:gd name="connsiteY15" fmla="*/ 1152128 h 1451370"/>
              <a:gd name="connsiteX16" fmla="*/ 0 w 2952328"/>
              <a:gd name="connsiteY16" fmla="*/ 960103 h 1451370"/>
              <a:gd name="connsiteX17" fmla="*/ 0 w 2952328"/>
              <a:gd name="connsiteY17" fmla="*/ 960107 h 1451370"/>
              <a:gd name="connsiteX18" fmla="*/ 0 w 2952328"/>
              <a:gd name="connsiteY18" fmla="*/ 672075 h 1451370"/>
              <a:gd name="connsiteX19" fmla="*/ 0 w 2952328"/>
              <a:gd name="connsiteY19" fmla="*/ 672075 h 1451370"/>
              <a:gd name="connsiteX20" fmla="*/ 0 w 2952328"/>
              <a:gd name="connsiteY20" fmla="*/ 192025 h 1451370"/>
              <a:gd name="connsiteX0" fmla="*/ 0 w 2952328"/>
              <a:gd name="connsiteY0" fmla="*/ 192025 h 1434281"/>
              <a:gd name="connsiteX1" fmla="*/ 192025 w 2952328"/>
              <a:gd name="connsiteY1" fmla="*/ 0 h 1434281"/>
              <a:gd name="connsiteX2" fmla="*/ 492055 w 2952328"/>
              <a:gd name="connsiteY2" fmla="*/ 0 h 1434281"/>
              <a:gd name="connsiteX3" fmla="*/ 492055 w 2952328"/>
              <a:gd name="connsiteY3" fmla="*/ 0 h 1434281"/>
              <a:gd name="connsiteX4" fmla="*/ 1230137 w 2952328"/>
              <a:gd name="connsiteY4" fmla="*/ 0 h 1434281"/>
              <a:gd name="connsiteX5" fmla="*/ 2760303 w 2952328"/>
              <a:gd name="connsiteY5" fmla="*/ 0 h 1434281"/>
              <a:gd name="connsiteX6" fmla="*/ 2952328 w 2952328"/>
              <a:gd name="connsiteY6" fmla="*/ 192025 h 1434281"/>
              <a:gd name="connsiteX7" fmla="*/ 2952328 w 2952328"/>
              <a:gd name="connsiteY7" fmla="*/ 672075 h 1434281"/>
              <a:gd name="connsiteX8" fmla="*/ 2952328 w 2952328"/>
              <a:gd name="connsiteY8" fmla="*/ 672075 h 1434281"/>
              <a:gd name="connsiteX9" fmla="*/ 2952328 w 2952328"/>
              <a:gd name="connsiteY9" fmla="*/ 960107 h 1434281"/>
              <a:gd name="connsiteX10" fmla="*/ 2952328 w 2952328"/>
              <a:gd name="connsiteY10" fmla="*/ 960103 h 1434281"/>
              <a:gd name="connsiteX11" fmla="*/ 2760303 w 2952328"/>
              <a:gd name="connsiteY11" fmla="*/ 1152128 h 1434281"/>
              <a:gd name="connsiteX12" fmla="*/ 1484137 w 2952328"/>
              <a:gd name="connsiteY12" fmla="*/ 1152128 h 1434281"/>
              <a:gd name="connsiteX13" fmla="*/ 1308351 w 2952328"/>
              <a:gd name="connsiteY13" fmla="*/ 1434281 h 1434281"/>
              <a:gd name="connsiteX14" fmla="*/ 1190555 w 2952328"/>
              <a:gd name="connsiteY14" fmla="*/ 1152128 h 1434281"/>
              <a:gd name="connsiteX15" fmla="*/ 192025 w 2952328"/>
              <a:gd name="connsiteY15" fmla="*/ 1152128 h 1434281"/>
              <a:gd name="connsiteX16" fmla="*/ 0 w 2952328"/>
              <a:gd name="connsiteY16" fmla="*/ 960103 h 1434281"/>
              <a:gd name="connsiteX17" fmla="*/ 0 w 2952328"/>
              <a:gd name="connsiteY17" fmla="*/ 960107 h 1434281"/>
              <a:gd name="connsiteX18" fmla="*/ 0 w 2952328"/>
              <a:gd name="connsiteY18" fmla="*/ 672075 h 1434281"/>
              <a:gd name="connsiteX19" fmla="*/ 0 w 2952328"/>
              <a:gd name="connsiteY19" fmla="*/ 672075 h 1434281"/>
              <a:gd name="connsiteX20" fmla="*/ 0 w 2952328"/>
              <a:gd name="connsiteY20" fmla="*/ 192025 h 1434281"/>
              <a:gd name="connsiteX0" fmla="*/ 0 w 2952328"/>
              <a:gd name="connsiteY0" fmla="*/ 192025 h 1314660"/>
              <a:gd name="connsiteX1" fmla="*/ 192025 w 2952328"/>
              <a:gd name="connsiteY1" fmla="*/ 0 h 1314660"/>
              <a:gd name="connsiteX2" fmla="*/ 492055 w 2952328"/>
              <a:gd name="connsiteY2" fmla="*/ 0 h 1314660"/>
              <a:gd name="connsiteX3" fmla="*/ 492055 w 2952328"/>
              <a:gd name="connsiteY3" fmla="*/ 0 h 1314660"/>
              <a:gd name="connsiteX4" fmla="*/ 1230137 w 2952328"/>
              <a:gd name="connsiteY4" fmla="*/ 0 h 1314660"/>
              <a:gd name="connsiteX5" fmla="*/ 2760303 w 2952328"/>
              <a:gd name="connsiteY5" fmla="*/ 0 h 1314660"/>
              <a:gd name="connsiteX6" fmla="*/ 2952328 w 2952328"/>
              <a:gd name="connsiteY6" fmla="*/ 192025 h 1314660"/>
              <a:gd name="connsiteX7" fmla="*/ 2952328 w 2952328"/>
              <a:gd name="connsiteY7" fmla="*/ 672075 h 1314660"/>
              <a:gd name="connsiteX8" fmla="*/ 2952328 w 2952328"/>
              <a:gd name="connsiteY8" fmla="*/ 672075 h 1314660"/>
              <a:gd name="connsiteX9" fmla="*/ 2952328 w 2952328"/>
              <a:gd name="connsiteY9" fmla="*/ 960107 h 1314660"/>
              <a:gd name="connsiteX10" fmla="*/ 2952328 w 2952328"/>
              <a:gd name="connsiteY10" fmla="*/ 960103 h 1314660"/>
              <a:gd name="connsiteX11" fmla="*/ 2760303 w 2952328"/>
              <a:gd name="connsiteY11" fmla="*/ 1152128 h 1314660"/>
              <a:gd name="connsiteX12" fmla="*/ 1484137 w 2952328"/>
              <a:gd name="connsiteY12" fmla="*/ 1152128 h 1314660"/>
              <a:gd name="connsiteX13" fmla="*/ 1134784 w 2952328"/>
              <a:gd name="connsiteY13" fmla="*/ 1314660 h 1314660"/>
              <a:gd name="connsiteX14" fmla="*/ 1190555 w 2952328"/>
              <a:gd name="connsiteY14" fmla="*/ 1152128 h 1314660"/>
              <a:gd name="connsiteX15" fmla="*/ 192025 w 2952328"/>
              <a:gd name="connsiteY15" fmla="*/ 1152128 h 1314660"/>
              <a:gd name="connsiteX16" fmla="*/ 0 w 2952328"/>
              <a:gd name="connsiteY16" fmla="*/ 960103 h 1314660"/>
              <a:gd name="connsiteX17" fmla="*/ 0 w 2952328"/>
              <a:gd name="connsiteY17" fmla="*/ 960107 h 1314660"/>
              <a:gd name="connsiteX18" fmla="*/ 0 w 2952328"/>
              <a:gd name="connsiteY18" fmla="*/ 672075 h 1314660"/>
              <a:gd name="connsiteX19" fmla="*/ 0 w 2952328"/>
              <a:gd name="connsiteY19" fmla="*/ 672075 h 1314660"/>
              <a:gd name="connsiteX20" fmla="*/ 0 w 2952328"/>
              <a:gd name="connsiteY20" fmla="*/ 192025 h 1314660"/>
              <a:gd name="connsiteX0" fmla="*/ 0 w 2952328"/>
              <a:gd name="connsiteY0" fmla="*/ 192025 h 1365926"/>
              <a:gd name="connsiteX1" fmla="*/ 192025 w 2952328"/>
              <a:gd name="connsiteY1" fmla="*/ 0 h 1365926"/>
              <a:gd name="connsiteX2" fmla="*/ 492055 w 2952328"/>
              <a:gd name="connsiteY2" fmla="*/ 0 h 1365926"/>
              <a:gd name="connsiteX3" fmla="*/ 492055 w 2952328"/>
              <a:gd name="connsiteY3" fmla="*/ 0 h 1365926"/>
              <a:gd name="connsiteX4" fmla="*/ 1230137 w 2952328"/>
              <a:gd name="connsiteY4" fmla="*/ 0 h 1365926"/>
              <a:gd name="connsiteX5" fmla="*/ 2760303 w 2952328"/>
              <a:gd name="connsiteY5" fmla="*/ 0 h 1365926"/>
              <a:gd name="connsiteX6" fmla="*/ 2952328 w 2952328"/>
              <a:gd name="connsiteY6" fmla="*/ 192025 h 1365926"/>
              <a:gd name="connsiteX7" fmla="*/ 2952328 w 2952328"/>
              <a:gd name="connsiteY7" fmla="*/ 672075 h 1365926"/>
              <a:gd name="connsiteX8" fmla="*/ 2952328 w 2952328"/>
              <a:gd name="connsiteY8" fmla="*/ 672075 h 1365926"/>
              <a:gd name="connsiteX9" fmla="*/ 2952328 w 2952328"/>
              <a:gd name="connsiteY9" fmla="*/ 960107 h 1365926"/>
              <a:gd name="connsiteX10" fmla="*/ 2952328 w 2952328"/>
              <a:gd name="connsiteY10" fmla="*/ 960103 h 1365926"/>
              <a:gd name="connsiteX11" fmla="*/ 2760303 w 2952328"/>
              <a:gd name="connsiteY11" fmla="*/ 1152128 h 1365926"/>
              <a:gd name="connsiteX12" fmla="*/ 1484137 w 2952328"/>
              <a:gd name="connsiteY12" fmla="*/ 1152128 h 1365926"/>
              <a:gd name="connsiteX13" fmla="*/ 1134784 w 2952328"/>
              <a:gd name="connsiteY13" fmla="*/ 1365926 h 1365926"/>
              <a:gd name="connsiteX14" fmla="*/ 1190555 w 2952328"/>
              <a:gd name="connsiteY14" fmla="*/ 1152128 h 1365926"/>
              <a:gd name="connsiteX15" fmla="*/ 192025 w 2952328"/>
              <a:gd name="connsiteY15" fmla="*/ 1152128 h 1365926"/>
              <a:gd name="connsiteX16" fmla="*/ 0 w 2952328"/>
              <a:gd name="connsiteY16" fmla="*/ 960103 h 1365926"/>
              <a:gd name="connsiteX17" fmla="*/ 0 w 2952328"/>
              <a:gd name="connsiteY17" fmla="*/ 960107 h 1365926"/>
              <a:gd name="connsiteX18" fmla="*/ 0 w 2952328"/>
              <a:gd name="connsiteY18" fmla="*/ 672075 h 1365926"/>
              <a:gd name="connsiteX19" fmla="*/ 0 w 2952328"/>
              <a:gd name="connsiteY19" fmla="*/ 672075 h 1365926"/>
              <a:gd name="connsiteX20" fmla="*/ 0 w 2952328"/>
              <a:gd name="connsiteY20" fmla="*/ 192025 h 1365926"/>
              <a:gd name="connsiteX0" fmla="*/ 72686 w 3025014"/>
              <a:gd name="connsiteY0" fmla="*/ 192025 h 1806660"/>
              <a:gd name="connsiteX1" fmla="*/ 264711 w 3025014"/>
              <a:gd name="connsiteY1" fmla="*/ 0 h 1806660"/>
              <a:gd name="connsiteX2" fmla="*/ 564741 w 3025014"/>
              <a:gd name="connsiteY2" fmla="*/ 0 h 1806660"/>
              <a:gd name="connsiteX3" fmla="*/ 564741 w 3025014"/>
              <a:gd name="connsiteY3" fmla="*/ 0 h 1806660"/>
              <a:gd name="connsiteX4" fmla="*/ 1302823 w 3025014"/>
              <a:gd name="connsiteY4" fmla="*/ 0 h 1806660"/>
              <a:gd name="connsiteX5" fmla="*/ 2832989 w 3025014"/>
              <a:gd name="connsiteY5" fmla="*/ 0 h 1806660"/>
              <a:gd name="connsiteX6" fmla="*/ 3025014 w 3025014"/>
              <a:gd name="connsiteY6" fmla="*/ 192025 h 1806660"/>
              <a:gd name="connsiteX7" fmla="*/ 3025014 w 3025014"/>
              <a:gd name="connsiteY7" fmla="*/ 672075 h 1806660"/>
              <a:gd name="connsiteX8" fmla="*/ 3025014 w 3025014"/>
              <a:gd name="connsiteY8" fmla="*/ 672075 h 1806660"/>
              <a:gd name="connsiteX9" fmla="*/ 3025014 w 3025014"/>
              <a:gd name="connsiteY9" fmla="*/ 960107 h 1806660"/>
              <a:gd name="connsiteX10" fmla="*/ 3025014 w 3025014"/>
              <a:gd name="connsiteY10" fmla="*/ 960103 h 1806660"/>
              <a:gd name="connsiteX11" fmla="*/ 2832989 w 3025014"/>
              <a:gd name="connsiteY11" fmla="*/ 1152128 h 1806660"/>
              <a:gd name="connsiteX12" fmla="*/ 1556823 w 3025014"/>
              <a:gd name="connsiteY12" fmla="*/ 1152128 h 1806660"/>
              <a:gd name="connsiteX13" fmla="*/ 0 w 3025014"/>
              <a:gd name="connsiteY13" fmla="*/ 1806660 h 1806660"/>
              <a:gd name="connsiteX14" fmla="*/ 1263241 w 3025014"/>
              <a:gd name="connsiteY14" fmla="*/ 1152128 h 1806660"/>
              <a:gd name="connsiteX15" fmla="*/ 264711 w 3025014"/>
              <a:gd name="connsiteY15" fmla="*/ 1152128 h 1806660"/>
              <a:gd name="connsiteX16" fmla="*/ 72686 w 3025014"/>
              <a:gd name="connsiteY16" fmla="*/ 960103 h 1806660"/>
              <a:gd name="connsiteX17" fmla="*/ 72686 w 3025014"/>
              <a:gd name="connsiteY17" fmla="*/ 960107 h 1806660"/>
              <a:gd name="connsiteX18" fmla="*/ 72686 w 3025014"/>
              <a:gd name="connsiteY18" fmla="*/ 672075 h 1806660"/>
              <a:gd name="connsiteX19" fmla="*/ 72686 w 3025014"/>
              <a:gd name="connsiteY19" fmla="*/ 672075 h 1806660"/>
              <a:gd name="connsiteX20" fmla="*/ 72686 w 3025014"/>
              <a:gd name="connsiteY20" fmla="*/ 192025 h 1806660"/>
              <a:gd name="connsiteX0" fmla="*/ 72686 w 3025014"/>
              <a:gd name="connsiteY0" fmla="*/ 192025 h 1806660"/>
              <a:gd name="connsiteX1" fmla="*/ 264711 w 3025014"/>
              <a:gd name="connsiteY1" fmla="*/ 0 h 1806660"/>
              <a:gd name="connsiteX2" fmla="*/ 564741 w 3025014"/>
              <a:gd name="connsiteY2" fmla="*/ 0 h 1806660"/>
              <a:gd name="connsiteX3" fmla="*/ 564741 w 3025014"/>
              <a:gd name="connsiteY3" fmla="*/ 0 h 1806660"/>
              <a:gd name="connsiteX4" fmla="*/ 1302823 w 3025014"/>
              <a:gd name="connsiteY4" fmla="*/ 0 h 1806660"/>
              <a:gd name="connsiteX5" fmla="*/ 2832989 w 3025014"/>
              <a:gd name="connsiteY5" fmla="*/ 0 h 1806660"/>
              <a:gd name="connsiteX6" fmla="*/ 3025014 w 3025014"/>
              <a:gd name="connsiteY6" fmla="*/ 192025 h 1806660"/>
              <a:gd name="connsiteX7" fmla="*/ 3025014 w 3025014"/>
              <a:gd name="connsiteY7" fmla="*/ 672075 h 1806660"/>
              <a:gd name="connsiteX8" fmla="*/ 3025014 w 3025014"/>
              <a:gd name="connsiteY8" fmla="*/ 672075 h 1806660"/>
              <a:gd name="connsiteX9" fmla="*/ 3025014 w 3025014"/>
              <a:gd name="connsiteY9" fmla="*/ 960107 h 1806660"/>
              <a:gd name="connsiteX10" fmla="*/ 3025014 w 3025014"/>
              <a:gd name="connsiteY10" fmla="*/ 960103 h 1806660"/>
              <a:gd name="connsiteX11" fmla="*/ 2832989 w 3025014"/>
              <a:gd name="connsiteY11" fmla="*/ 1152128 h 1806660"/>
              <a:gd name="connsiteX12" fmla="*/ 1556823 w 3025014"/>
              <a:gd name="connsiteY12" fmla="*/ 1152128 h 1806660"/>
              <a:gd name="connsiteX13" fmla="*/ 0 w 3025014"/>
              <a:gd name="connsiteY13" fmla="*/ 1806660 h 1806660"/>
              <a:gd name="connsiteX14" fmla="*/ 717557 w 3025014"/>
              <a:gd name="connsiteY14" fmla="*/ 1188856 h 1806660"/>
              <a:gd name="connsiteX15" fmla="*/ 264711 w 3025014"/>
              <a:gd name="connsiteY15" fmla="*/ 1152128 h 1806660"/>
              <a:gd name="connsiteX16" fmla="*/ 72686 w 3025014"/>
              <a:gd name="connsiteY16" fmla="*/ 960103 h 1806660"/>
              <a:gd name="connsiteX17" fmla="*/ 72686 w 3025014"/>
              <a:gd name="connsiteY17" fmla="*/ 960107 h 1806660"/>
              <a:gd name="connsiteX18" fmla="*/ 72686 w 3025014"/>
              <a:gd name="connsiteY18" fmla="*/ 672075 h 1806660"/>
              <a:gd name="connsiteX19" fmla="*/ 72686 w 3025014"/>
              <a:gd name="connsiteY19" fmla="*/ 672075 h 1806660"/>
              <a:gd name="connsiteX20" fmla="*/ 72686 w 3025014"/>
              <a:gd name="connsiteY20" fmla="*/ 192025 h 1806660"/>
              <a:gd name="connsiteX0" fmla="*/ 72686 w 3025014"/>
              <a:gd name="connsiteY0" fmla="*/ 192025 h 1806660"/>
              <a:gd name="connsiteX1" fmla="*/ 264711 w 3025014"/>
              <a:gd name="connsiteY1" fmla="*/ 0 h 1806660"/>
              <a:gd name="connsiteX2" fmla="*/ 564741 w 3025014"/>
              <a:gd name="connsiteY2" fmla="*/ 0 h 1806660"/>
              <a:gd name="connsiteX3" fmla="*/ 564741 w 3025014"/>
              <a:gd name="connsiteY3" fmla="*/ 0 h 1806660"/>
              <a:gd name="connsiteX4" fmla="*/ 1302823 w 3025014"/>
              <a:gd name="connsiteY4" fmla="*/ 0 h 1806660"/>
              <a:gd name="connsiteX5" fmla="*/ 2832989 w 3025014"/>
              <a:gd name="connsiteY5" fmla="*/ 0 h 1806660"/>
              <a:gd name="connsiteX6" fmla="*/ 3025014 w 3025014"/>
              <a:gd name="connsiteY6" fmla="*/ 192025 h 1806660"/>
              <a:gd name="connsiteX7" fmla="*/ 3025014 w 3025014"/>
              <a:gd name="connsiteY7" fmla="*/ 672075 h 1806660"/>
              <a:gd name="connsiteX8" fmla="*/ 3025014 w 3025014"/>
              <a:gd name="connsiteY8" fmla="*/ 672075 h 1806660"/>
              <a:gd name="connsiteX9" fmla="*/ 3025014 w 3025014"/>
              <a:gd name="connsiteY9" fmla="*/ 960107 h 1806660"/>
              <a:gd name="connsiteX10" fmla="*/ 3025014 w 3025014"/>
              <a:gd name="connsiteY10" fmla="*/ 960103 h 1806660"/>
              <a:gd name="connsiteX11" fmla="*/ 2832989 w 3025014"/>
              <a:gd name="connsiteY11" fmla="*/ 1152128 h 1806660"/>
              <a:gd name="connsiteX12" fmla="*/ 1034359 w 3025014"/>
              <a:gd name="connsiteY12" fmla="*/ 1170492 h 1806660"/>
              <a:gd name="connsiteX13" fmla="*/ 0 w 3025014"/>
              <a:gd name="connsiteY13" fmla="*/ 1806660 h 1806660"/>
              <a:gd name="connsiteX14" fmla="*/ 717557 w 3025014"/>
              <a:gd name="connsiteY14" fmla="*/ 1188856 h 1806660"/>
              <a:gd name="connsiteX15" fmla="*/ 264711 w 3025014"/>
              <a:gd name="connsiteY15" fmla="*/ 1152128 h 1806660"/>
              <a:gd name="connsiteX16" fmla="*/ 72686 w 3025014"/>
              <a:gd name="connsiteY16" fmla="*/ 960103 h 1806660"/>
              <a:gd name="connsiteX17" fmla="*/ 72686 w 3025014"/>
              <a:gd name="connsiteY17" fmla="*/ 960107 h 1806660"/>
              <a:gd name="connsiteX18" fmla="*/ 72686 w 3025014"/>
              <a:gd name="connsiteY18" fmla="*/ 672075 h 1806660"/>
              <a:gd name="connsiteX19" fmla="*/ 72686 w 3025014"/>
              <a:gd name="connsiteY19" fmla="*/ 672075 h 1806660"/>
              <a:gd name="connsiteX20" fmla="*/ 72686 w 3025014"/>
              <a:gd name="connsiteY20" fmla="*/ 192025 h 1806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025014" h="1806660">
                <a:moveTo>
                  <a:pt x="72686" y="192025"/>
                </a:moveTo>
                <a:cubicBezTo>
                  <a:pt x="72686" y="85973"/>
                  <a:pt x="158659" y="0"/>
                  <a:pt x="264711" y="0"/>
                </a:cubicBezTo>
                <a:lnTo>
                  <a:pt x="564741" y="0"/>
                </a:lnTo>
                <a:lnTo>
                  <a:pt x="564741" y="0"/>
                </a:lnTo>
                <a:lnTo>
                  <a:pt x="1302823" y="0"/>
                </a:lnTo>
                <a:lnTo>
                  <a:pt x="2832989" y="0"/>
                </a:lnTo>
                <a:cubicBezTo>
                  <a:pt x="2939041" y="0"/>
                  <a:pt x="3025014" y="85973"/>
                  <a:pt x="3025014" y="192025"/>
                </a:cubicBezTo>
                <a:lnTo>
                  <a:pt x="3025014" y="672075"/>
                </a:lnTo>
                <a:lnTo>
                  <a:pt x="3025014" y="672075"/>
                </a:lnTo>
                <a:lnTo>
                  <a:pt x="3025014" y="960107"/>
                </a:lnTo>
                <a:lnTo>
                  <a:pt x="3025014" y="960103"/>
                </a:lnTo>
                <a:cubicBezTo>
                  <a:pt x="3025014" y="1066155"/>
                  <a:pt x="2939041" y="1152128"/>
                  <a:pt x="2832989" y="1152128"/>
                </a:cubicBezTo>
                <a:lnTo>
                  <a:pt x="1034359" y="1170492"/>
                </a:lnTo>
                <a:lnTo>
                  <a:pt x="0" y="1806660"/>
                </a:lnTo>
                <a:lnTo>
                  <a:pt x="717557" y="1188856"/>
                </a:lnTo>
                <a:lnTo>
                  <a:pt x="264711" y="1152128"/>
                </a:lnTo>
                <a:cubicBezTo>
                  <a:pt x="158659" y="1152128"/>
                  <a:pt x="72686" y="1066155"/>
                  <a:pt x="72686" y="960103"/>
                </a:cubicBezTo>
                <a:lnTo>
                  <a:pt x="72686" y="960107"/>
                </a:lnTo>
                <a:lnTo>
                  <a:pt x="72686" y="672075"/>
                </a:lnTo>
                <a:lnTo>
                  <a:pt x="72686" y="672075"/>
                </a:lnTo>
                <a:lnTo>
                  <a:pt x="72686" y="192025"/>
                </a:lnTo>
                <a:close/>
              </a:path>
            </a:pathLst>
          </a:cu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>
              <a:latin typeface="Conduit ITC Light"/>
              <a:cs typeface="Conduit ITC Light"/>
            </a:endParaRPr>
          </a:p>
        </p:txBody>
      </p:sp>
      <p:sp>
        <p:nvSpPr>
          <p:cNvPr id="15" name="Foliennummernplatzhalter 1"/>
          <p:cNvSpPr>
            <a:spLocks noGrp="1"/>
          </p:cNvSpPr>
          <p:nvPr>
            <p:ph type="sldNum" sz="quarter" idx="11"/>
          </p:nvPr>
        </p:nvSpPr>
        <p:spPr>
          <a:xfrm>
            <a:off x="5409108" y="1700808"/>
            <a:ext cx="3504332" cy="689123"/>
          </a:xfrm>
        </p:spPr>
        <p:txBody>
          <a:bodyPr/>
          <a:lstStyle/>
          <a:p>
            <a:pPr algn="ctr"/>
            <a:r>
              <a:rPr lang="en-GB" sz="1800" dirty="0" smtClean="0">
                <a:latin typeface="Calibri" panose="020F0502020204030204" pitchFamily="34" charset="0"/>
                <a:cs typeface="Conduit ITC Light"/>
              </a:rPr>
              <a:t>The </a:t>
            </a:r>
            <a:r>
              <a:rPr lang="en-GB" sz="1800" b="1" dirty="0" smtClean="0">
                <a:solidFill>
                  <a:srgbClr val="FF0000"/>
                </a:solidFill>
                <a:latin typeface="Calibri" panose="020F0502020204030204" pitchFamily="34" charset="0"/>
                <a:cs typeface="Conduit ITC Light"/>
              </a:rPr>
              <a:t>practical relevance </a:t>
            </a:r>
            <a:r>
              <a:rPr lang="en-GB" sz="1800" dirty="0" smtClean="0">
                <a:latin typeface="Calibri" panose="020F0502020204030204" pitchFamily="34" charset="0"/>
                <a:cs typeface="Conduit ITC Light"/>
              </a:rPr>
              <a:t>and the practical experiments...</a:t>
            </a:r>
            <a:endParaRPr lang="en-GB" sz="1800" dirty="0">
              <a:latin typeface="Calibri" panose="020F0502020204030204" pitchFamily="34" charset="0"/>
              <a:cs typeface="Conduit ITC Light"/>
            </a:endParaRP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7090412" y="5913811"/>
            <a:ext cx="244169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de-AT"/>
            </a:defPPr>
            <a:lvl1pPr eaLnBrk="1" hangingPunct="1">
              <a:defRPr sz="1000"/>
            </a:lvl1pPr>
            <a:lvl2pPr marL="37931725" indent="-37474525" eaLnBrk="0" hangingPunct="0"/>
            <a:lvl3pPr eaLnBrk="0" hangingPunct="0"/>
            <a:lvl4pPr eaLnBrk="0" hangingPunct="0"/>
            <a:lvl5pPr eaLnBrk="0" hangingPunct="0"/>
            <a:lvl6pPr marL="457200" eaLnBrk="0" fontAlgn="base" hangingPunct="0">
              <a:spcBef>
                <a:spcPct val="0"/>
              </a:spcBef>
              <a:spcAft>
                <a:spcPct val="0"/>
              </a:spcAft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GB" dirty="0" smtClean="0">
                <a:latin typeface="Calibri" panose="020F0502020204030204" pitchFamily="34" charset="0"/>
                <a:cs typeface="Conduit ITC Light"/>
              </a:rPr>
              <a:t>Source: structured interviews, ViOLab 2013</a:t>
            </a:r>
            <a:endParaRPr lang="en-GB" dirty="0">
              <a:latin typeface="Calibri" panose="020F0502020204030204" pitchFamily="34" charset="0"/>
              <a:cs typeface="Conduit ITC Light"/>
            </a:endParaRPr>
          </a:p>
        </p:txBody>
      </p:sp>
      <p:sp>
        <p:nvSpPr>
          <p:cNvPr id="17" name="Abgerundete rechteckige Legende 16"/>
          <p:cNvSpPr/>
          <p:nvPr/>
        </p:nvSpPr>
        <p:spPr>
          <a:xfrm>
            <a:off x="416496" y="2342768"/>
            <a:ext cx="2534321" cy="1230248"/>
          </a:xfrm>
          <a:prstGeom prst="wedgeRoundRectCallout">
            <a:avLst>
              <a:gd name="adj1" fmla="val 63758"/>
              <a:gd name="adj2" fmla="val 21275"/>
              <a:gd name="adj3" fmla="val 16667"/>
            </a:avLst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>
              <a:latin typeface="Conduit ITC Light"/>
              <a:cs typeface="Conduit ITC Light"/>
            </a:endParaRPr>
          </a:p>
        </p:txBody>
      </p:sp>
      <p:sp>
        <p:nvSpPr>
          <p:cNvPr id="18" name="Abgerundete rechteckige Legende 17"/>
          <p:cNvSpPr/>
          <p:nvPr/>
        </p:nvSpPr>
        <p:spPr>
          <a:xfrm>
            <a:off x="5601071" y="3140647"/>
            <a:ext cx="3816424" cy="831318"/>
          </a:xfrm>
          <a:prstGeom prst="wedgeRoundRectCallout">
            <a:avLst>
              <a:gd name="adj1" fmla="val -63452"/>
              <a:gd name="adj2" fmla="val 8625"/>
              <a:gd name="adj3" fmla="val 16667"/>
            </a:avLst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>
              <a:latin typeface="Conduit ITC Light"/>
              <a:cs typeface="Conduit ITC Light"/>
            </a:endParaRPr>
          </a:p>
        </p:txBody>
      </p:sp>
      <p:sp>
        <p:nvSpPr>
          <p:cNvPr id="19" name="Abgerundete rechteckige Legende 7"/>
          <p:cNvSpPr/>
          <p:nvPr/>
        </p:nvSpPr>
        <p:spPr>
          <a:xfrm flipV="1">
            <a:off x="4074862" y="4213900"/>
            <a:ext cx="4478538" cy="1219129"/>
          </a:xfrm>
          <a:custGeom>
            <a:avLst/>
            <a:gdLst>
              <a:gd name="connsiteX0" fmla="*/ 0 w 5472608"/>
              <a:gd name="connsiteY0" fmla="*/ 108014 h 648072"/>
              <a:gd name="connsiteX1" fmla="*/ 108014 w 5472608"/>
              <a:gd name="connsiteY1" fmla="*/ 0 h 648072"/>
              <a:gd name="connsiteX2" fmla="*/ 3192355 w 5472608"/>
              <a:gd name="connsiteY2" fmla="*/ 0 h 648072"/>
              <a:gd name="connsiteX3" fmla="*/ 3192355 w 5472608"/>
              <a:gd name="connsiteY3" fmla="*/ 0 h 648072"/>
              <a:gd name="connsiteX4" fmla="*/ 4560507 w 5472608"/>
              <a:gd name="connsiteY4" fmla="*/ 0 h 648072"/>
              <a:gd name="connsiteX5" fmla="*/ 5364594 w 5472608"/>
              <a:gd name="connsiteY5" fmla="*/ 0 h 648072"/>
              <a:gd name="connsiteX6" fmla="*/ 5472608 w 5472608"/>
              <a:gd name="connsiteY6" fmla="*/ 108014 h 648072"/>
              <a:gd name="connsiteX7" fmla="*/ 5472608 w 5472608"/>
              <a:gd name="connsiteY7" fmla="*/ 378042 h 648072"/>
              <a:gd name="connsiteX8" fmla="*/ 5472608 w 5472608"/>
              <a:gd name="connsiteY8" fmla="*/ 378042 h 648072"/>
              <a:gd name="connsiteX9" fmla="*/ 5472608 w 5472608"/>
              <a:gd name="connsiteY9" fmla="*/ 540060 h 648072"/>
              <a:gd name="connsiteX10" fmla="*/ 5472608 w 5472608"/>
              <a:gd name="connsiteY10" fmla="*/ 540058 h 648072"/>
              <a:gd name="connsiteX11" fmla="*/ 5364594 w 5472608"/>
              <a:gd name="connsiteY11" fmla="*/ 648072 h 648072"/>
              <a:gd name="connsiteX12" fmla="*/ 4560507 w 5472608"/>
              <a:gd name="connsiteY12" fmla="*/ 648072 h 648072"/>
              <a:gd name="connsiteX13" fmla="*/ 3339221 w 5472608"/>
              <a:gd name="connsiteY13" fmla="*/ 1376790 h 648072"/>
              <a:gd name="connsiteX14" fmla="*/ 3192355 w 5472608"/>
              <a:gd name="connsiteY14" fmla="*/ 648072 h 648072"/>
              <a:gd name="connsiteX15" fmla="*/ 108014 w 5472608"/>
              <a:gd name="connsiteY15" fmla="*/ 648072 h 648072"/>
              <a:gd name="connsiteX16" fmla="*/ 0 w 5472608"/>
              <a:gd name="connsiteY16" fmla="*/ 540058 h 648072"/>
              <a:gd name="connsiteX17" fmla="*/ 0 w 5472608"/>
              <a:gd name="connsiteY17" fmla="*/ 540060 h 648072"/>
              <a:gd name="connsiteX18" fmla="*/ 0 w 5472608"/>
              <a:gd name="connsiteY18" fmla="*/ 378042 h 648072"/>
              <a:gd name="connsiteX19" fmla="*/ 0 w 5472608"/>
              <a:gd name="connsiteY19" fmla="*/ 378042 h 648072"/>
              <a:gd name="connsiteX20" fmla="*/ 0 w 5472608"/>
              <a:gd name="connsiteY20" fmla="*/ 108014 h 648072"/>
              <a:gd name="connsiteX0" fmla="*/ 0 w 5472608"/>
              <a:gd name="connsiteY0" fmla="*/ 108014 h 1376790"/>
              <a:gd name="connsiteX1" fmla="*/ 108014 w 5472608"/>
              <a:gd name="connsiteY1" fmla="*/ 0 h 1376790"/>
              <a:gd name="connsiteX2" fmla="*/ 3192355 w 5472608"/>
              <a:gd name="connsiteY2" fmla="*/ 0 h 1376790"/>
              <a:gd name="connsiteX3" fmla="*/ 3192355 w 5472608"/>
              <a:gd name="connsiteY3" fmla="*/ 0 h 1376790"/>
              <a:gd name="connsiteX4" fmla="*/ 4560507 w 5472608"/>
              <a:gd name="connsiteY4" fmla="*/ 0 h 1376790"/>
              <a:gd name="connsiteX5" fmla="*/ 5364594 w 5472608"/>
              <a:gd name="connsiteY5" fmla="*/ 0 h 1376790"/>
              <a:gd name="connsiteX6" fmla="*/ 5472608 w 5472608"/>
              <a:gd name="connsiteY6" fmla="*/ 108014 h 1376790"/>
              <a:gd name="connsiteX7" fmla="*/ 5472608 w 5472608"/>
              <a:gd name="connsiteY7" fmla="*/ 378042 h 1376790"/>
              <a:gd name="connsiteX8" fmla="*/ 5472608 w 5472608"/>
              <a:gd name="connsiteY8" fmla="*/ 378042 h 1376790"/>
              <a:gd name="connsiteX9" fmla="*/ 5472608 w 5472608"/>
              <a:gd name="connsiteY9" fmla="*/ 540060 h 1376790"/>
              <a:gd name="connsiteX10" fmla="*/ 5472608 w 5472608"/>
              <a:gd name="connsiteY10" fmla="*/ 540058 h 1376790"/>
              <a:gd name="connsiteX11" fmla="*/ 5364594 w 5472608"/>
              <a:gd name="connsiteY11" fmla="*/ 648072 h 1376790"/>
              <a:gd name="connsiteX12" fmla="*/ 3849307 w 5472608"/>
              <a:gd name="connsiteY12" fmla="*/ 660772 h 1376790"/>
              <a:gd name="connsiteX13" fmla="*/ 3339221 w 5472608"/>
              <a:gd name="connsiteY13" fmla="*/ 1376790 h 1376790"/>
              <a:gd name="connsiteX14" fmla="*/ 3192355 w 5472608"/>
              <a:gd name="connsiteY14" fmla="*/ 648072 h 1376790"/>
              <a:gd name="connsiteX15" fmla="*/ 108014 w 5472608"/>
              <a:gd name="connsiteY15" fmla="*/ 648072 h 1376790"/>
              <a:gd name="connsiteX16" fmla="*/ 0 w 5472608"/>
              <a:gd name="connsiteY16" fmla="*/ 540058 h 1376790"/>
              <a:gd name="connsiteX17" fmla="*/ 0 w 5472608"/>
              <a:gd name="connsiteY17" fmla="*/ 540060 h 1376790"/>
              <a:gd name="connsiteX18" fmla="*/ 0 w 5472608"/>
              <a:gd name="connsiteY18" fmla="*/ 378042 h 1376790"/>
              <a:gd name="connsiteX19" fmla="*/ 0 w 5472608"/>
              <a:gd name="connsiteY19" fmla="*/ 378042 h 1376790"/>
              <a:gd name="connsiteX20" fmla="*/ 0 w 5472608"/>
              <a:gd name="connsiteY20" fmla="*/ 108014 h 1376790"/>
              <a:gd name="connsiteX0" fmla="*/ 0 w 5472608"/>
              <a:gd name="connsiteY0" fmla="*/ 108014 h 1046590"/>
              <a:gd name="connsiteX1" fmla="*/ 108014 w 5472608"/>
              <a:gd name="connsiteY1" fmla="*/ 0 h 1046590"/>
              <a:gd name="connsiteX2" fmla="*/ 3192355 w 5472608"/>
              <a:gd name="connsiteY2" fmla="*/ 0 h 1046590"/>
              <a:gd name="connsiteX3" fmla="*/ 3192355 w 5472608"/>
              <a:gd name="connsiteY3" fmla="*/ 0 h 1046590"/>
              <a:gd name="connsiteX4" fmla="*/ 4560507 w 5472608"/>
              <a:gd name="connsiteY4" fmla="*/ 0 h 1046590"/>
              <a:gd name="connsiteX5" fmla="*/ 5364594 w 5472608"/>
              <a:gd name="connsiteY5" fmla="*/ 0 h 1046590"/>
              <a:gd name="connsiteX6" fmla="*/ 5472608 w 5472608"/>
              <a:gd name="connsiteY6" fmla="*/ 108014 h 1046590"/>
              <a:gd name="connsiteX7" fmla="*/ 5472608 w 5472608"/>
              <a:gd name="connsiteY7" fmla="*/ 378042 h 1046590"/>
              <a:gd name="connsiteX8" fmla="*/ 5472608 w 5472608"/>
              <a:gd name="connsiteY8" fmla="*/ 378042 h 1046590"/>
              <a:gd name="connsiteX9" fmla="*/ 5472608 w 5472608"/>
              <a:gd name="connsiteY9" fmla="*/ 540060 h 1046590"/>
              <a:gd name="connsiteX10" fmla="*/ 5472608 w 5472608"/>
              <a:gd name="connsiteY10" fmla="*/ 540058 h 1046590"/>
              <a:gd name="connsiteX11" fmla="*/ 5364594 w 5472608"/>
              <a:gd name="connsiteY11" fmla="*/ 648072 h 1046590"/>
              <a:gd name="connsiteX12" fmla="*/ 3849307 w 5472608"/>
              <a:gd name="connsiteY12" fmla="*/ 660772 h 1046590"/>
              <a:gd name="connsiteX13" fmla="*/ 3047121 w 5472608"/>
              <a:gd name="connsiteY13" fmla="*/ 1046590 h 1046590"/>
              <a:gd name="connsiteX14" fmla="*/ 3192355 w 5472608"/>
              <a:gd name="connsiteY14" fmla="*/ 648072 h 1046590"/>
              <a:gd name="connsiteX15" fmla="*/ 108014 w 5472608"/>
              <a:gd name="connsiteY15" fmla="*/ 648072 h 1046590"/>
              <a:gd name="connsiteX16" fmla="*/ 0 w 5472608"/>
              <a:gd name="connsiteY16" fmla="*/ 540058 h 1046590"/>
              <a:gd name="connsiteX17" fmla="*/ 0 w 5472608"/>
              <a:gd name="connsiteY17" fmla="*/ 540060 h 1046590"/>
              <a:gd name="connsiteX18" fmla="*/ 0 w 5472608"/>
              <a:gd name="connsiteY18" fmla="*/ 378042 h 1046590"/>
              <a:gd name="connsiteX19" fmla="*/ 0 w 5472608"/>
              <a:gd name="connsiteY19" fmla="*/ 378042 h 1046590"/>
              <a:gd name="connsiteX20" fmla="*/ 0 w 5472608"/>
              <a:gd name="connsiteY20" fmla="*/ 108014 h 1046590"/>
              <a:gd name="connsiteX0" fmla="*/ 0 w 5472608"/>
              <a:gd name="connsiteY0" fmla="*/ 108014 h 1090670"/>
              <a:gd name="connsiteX1" fmla="*/ 108014 w 5472608"/>
              <a:gd name="connsiteY1" fmla="*/ 0 h 1090670"/>
              <a:gd name="connsiteX2" fmla="*/ 3192355 w 5472608"/>
              <a:gd name="connsiteY2" fmla="*/ 0 h 1090670"/>
              <a:gd name="connsiteX3" fmla="*/ 3192355 w 5472608"/>
              <a:gd name="connsiteY3" fmla="*/ 0 h 1090670"/>
              <a:gd name="connsiteX4" fmla="*/ 4560507 w 5472608"/>
              <a:gd name="connsiteY4" fmla="*/ 0 h 1090670"/>
              <a:gd name="connsiteX5" fmla="*/ 5364594 w 5472608"/>
              <a:gd name="connsiteY5" fmla="*/ 0 h 1090670"/>
              <a:gd name="connsiteX6" fmla="*/ 5472608 w 5472608"/>
              <a:gd name="connsiteY6" fmla="*/ 108014 h 1090670"/>
              <a:gd name="connsiteX7" fmla="*/ 5472608 w 5472608"/>
              <a:gd name="connsiteY7" fmla="*/ 378042 h 1090670"/>
              <a:gd name="connsiteX8" fmla="*/ 5472608 w 5472608"/>
              <a:gd name="connsiteY8" fmla="*/ 378042 h 1090670"/>
              <a:gd name="connsiteX9" fmla="*/ 5472608 w 5472608"/>
              <a:gd name="connsiteY9" fmla="*/ 540060 h 1090670"/>
              <a:gd name="connsiteX10" fmla="*/ 5472608 w 5472608"/>
              <a:gd name="connsiteY10" fmla="*/ 540058 h 1090670"/>
              <a:gd name="connsiteX11" fmla="*/ 5364594 w 5472608"/>
              <a:gd name="connsiteY11" fmla="*/ 648072 h 1090670"/>
              <a:gd name="connsiteX12" fmla="*/ 3849307 w 5472608"/>
              <a:gd name="connsiteY12" fmla="*/ 660772 h 1090670"/>
              <a:gd name="connsiteX13" fmla="*/ 1120837 w 5472608"/>
              <a:gd name="connsiteY13" fmla="*/ 1090670 h 1090670"/>
              <a:gd name="connsiteX14" fmla="*/ 3192355 w 5472608"/>
              <a:gd name="connsiteY14" fmla="*/ 648072 h 1090670"/>
              <a:gd name="connsiteX15" fmla="*/ 108014 w 5472608"/>
              <a:gd name="connsiteY15" fmla="*/ 648072 h 1090670"/>
              <a:gd name="connsiteX16" fmla="*/ 0 w 5472608"/>
              <a:gd name="connsiteY16" fmla="*/ 540058 h 1090670"/>
              <a:gd name="connsiteX17" fmla="*/ 0 w 5472608"/>
              <a:gd name="connsiteY17" fmla="*/ 540060 h 1090670"/>
              <a:gd name="connsiteX18" fmla="*/ 0 w 5472608"/>
              <a:gd name="connsiteY18" fmla="*/ 378042 h 1090670"/>
              <a:gd name="connsiteX19" fmla="*/ 0 w 5472608"/>
              <a:gd name="connsiteY19" fmla="*/ 378042 h 1090670"/>
              <a:gd name="connsiteX20" fmla="*/ 0 w 5472608"/>
              <a:gd name="connsiteY20" fmla="*/ 108014 h 1090670"/>
              <a:gd name="connsiteX0" fmla="*/ 0 w 5472608"/>
              <a:gd name="connsiteY0" fmla="*/ 108014 h 1090670"/>
              <a:gd name="connsiteX1" fmla="*/ 108014 w 5472608"/>
              <a:gd name="connsiteY1" fmla="*/ 0 h 1090670"/>
              <a:gd name="connsiteX2" fmla="*/ 3192355 w 5472608"/>
              <a:gd name="connsiteY2" fmla="*/ 0 h 1090670"/>
              <a:gd name="connsiteX3" fmla="*/ 3192355 w 5472608"/>
              <a:gd name="connsiteY3" fmla="*/ 0 h 1090670"/>
              <a:gd name="connsiteX4" fmla="*/ 4560507 w 5472608"/>
              <a:gd name="connsiteY4" fmla="*/ 0 h 1090670"/>
              <a:gd name="connsiteX5" fmla="*/ 5364594 w 5472608"/>
              <a:gd name="connsiteY5" fmla="*/ 0 h 1090670"/>
              <a:gd name="connsiteX6" fmla="*/ 5472608 w 5472608"/>
              <a:gd name="connsiteY6" fmla="*/ 108014 h 1090670"/>
              <a:gd name="connsiteX7" fmla="*/ 5472608 w 5472608"/>
              <a:gd name="connsiteY7" fmla="*/ 378042 h 1090670"/>
              <a:gd name="connsiteX8" fmla="*/ 5472608 w 5472608"/>
              <a:gd name="connsiteY8" fmla="*/ 378042 h 1090670"/>
              <a:gd name="connsiteX9" fmla="*/ 5472608 w 5472608"/>
              <a:gd name="connsiteY9" fmla="*/ 540060 h 1090670"/>
              <a:gd name="connsiteX10" fmla="*/ 5472608 w 5472608"/>
              <a:gd name="connsiteY10" fmla="*/ 540058 h 1090670"/>
              <a:gd name="connsiteX11" fmla="*/ 5364594 w 5472608"/>
              <a:gd name="connsiteY11" fmla="*/ 648072 h 1090670"/>
              <a:gd name="connsiteX12" fmla="*/ 3849307 w 5472608"/>
              <a:gd name="connsiteY12" fmla="*/ 660772 h 1090670"/>
              <a:gd name="connsiteX13" fmla="*/ 1120837 w 5472608"/>
              <a:gd name="connsiteY13" fmla="*/ 1090670 h 1090670"/>
              <a:gd name="connsiteX14" fmla="*/ 1325341 w 5472608"/>
              <a:gd name="connsiteY14" fmla="*/ 648072 h 1090670"/>
              <a:gd name="connsiteX15" fmla="*/ 108014 w 5472608"/>
              <a:gd name="connsiteY15" fmla="*/ 648072 h 1090670"/>
              <a:gd name="connsiteX16" fmla="*/ 0 w 5472608"/>
              <a:gd name="connsiteY16" fmla="*/ 540058 h 1090670"/>
              <a:gd name="connsiteX17" fmla="*/ 0 w 5472608"/>
              <a:gd name="connsiteY17" fmla="*/ 540060 h 1090670"/>
              <a:gd name="connsiteX18" fmla="*/ 0 w 5472608"/>
              <a:gd name="connsiteY18" fmla="*/ 378042 h 1090670"/>
              <a:gd name="connsiteX19" fmla="*/ 0 w 5472608"/>
              <a:gd name="connsiteY19" fmla="*/ 378042 h 1090670"/>
              <a:gd name="connsiteX20" fmla="*/ 0 w 5472608"/>
              <a:gd name="connsiteY20" fmla="*/ 108014 h 1090670"/>
              <a:gd name="connsiteX0" fmla="*/ 0 w 5472608"/>
              <a:gd name="connsiteY0" fmla="*/ 108014 h 1090670"/>
              <a:gd name="connsiteX1" fmla="*/ 108014 w 5472608"/>
              <a:gd name="connsiteY1" fmla="*/ 0 h 1090670"/>
              <a:gd name="connsiteX2" fmla="*/ 3192355 w 5472608"/>
              <a:gd name="connsiteY2" fmla="*/ 0 h 1090670"/>
              <a:gd name="connsiteX3" fmla="*/ 3192355 w 5472608"/>
              <a:gd name="connsiteY3" fmla="*/ 0 h 1090670"/>
              <a:gd name="connsiteX4" fmla="*/ 4560507 w 5472608"/>
              <a:gd name="connsiteY4" fmla="*/ 0 h 1090670"/>
              <a:gd name="connsiteX5" fmla="*/ 5364594 w 5472608"/>
              <a:gd name="connsiteY5" fmla="*/ 0 h 1090670"/>
              <a:gd name="connsiteX6" fmla="*/ 5472608 w 5472608"/>
              <a:gd name="connsiteY6" fmla="*/ 108014 h 1090670"/>
              <a:gd name="connsiteX7" fmla="*/ 5472608 w 5472608"/>
              <a:gd name="connsiteY7" fmla="*/ 378042 h 1090670"/>
              <a:gd name="connsiteX8" fmla="*/ 5472608 w 5472608"/>
              <a:gd name="connsiteY8" fmla="*/ 378042 h 1090670"/>
              <a:gd name="connsiteX9" fmla="*/ 5472608 w 5472608"/>
              <a:gd name="connsiteY9" fmla="*/ 540060 h 1090670"/>
              <a:gd name="connsiteX10" fmla="*/ 5472608 w 5472608"/>
              <a:gd name="connsiteY10" fmla="*/ 540058 h 1090670"/>
              <a:gd name="connsiteX11" fmla="*/ 5364594 w 5472608"/>
              <a:gd name="connsiteY11" fmla="*/ 648072 h 1090670"/>
              <a:gd name="connsiteX12" fmla="*/ 1923023 w 5472608"/>
              <a:gd name="connsiteY12" fmla="*/ 649752 h 1090670"/>
              <a:gd name="connsiteX13" fmla="*/ 1120837 w 5472608"/>
              <a:gd name="connsiteY13" fmla="*/ 1090670 h 1090670"/>
              <a:gd name="connsiteX14" fmla="*/ 1325341 w 5472608"/>
              <a:gd name="connsiteY14" fmla="*/ 648072 h 1090670"/>
              <a:gd name="connsiteX15" fmla="*/ 108014 w 5472608"/>
              <a:gd name="connsiteY15" fmla="*/ 648072 h 1090670"/>
              <a:gd name="connsiteX16" fmla="*/ 0 w 5472608"/>
              <a:gd name="connsiteY16" fmla="*/ 540058 h 1090670"/>
              <a:gd name="connsiteX17" fmla="*/ 0 w 5472608"/>
              <a:gd name="connsiteY17" fmla="*/ 540060 h 1090670"/>
              <a:gd name="connsiteX18" fmla="*/ 0 w 5472608"/>
              <a:gd name="connsiteY18" fmla="*/ 378042 h 1090670"/>
              <a:gd name="connsiteX19" fmla="*/ 0 w 5472608"/>
              <a:gd name="connsiteY19" fmla="*/ 378042 h 1090670"/>
              <a:gd name="connsiteX20" fmla="*/ 0 w 5472608"/>
              <a:gd name="connsiteY20" fmla="*/ 108014 h 1090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472608" h="1090670">
                <a:moveTo>
                  <a:pt x="0" y="108014"/>
                </a:moveTo>
                <a:cubicBezTo>
                  <a:pt x="0" y="48360"/>
                  <a:pt x="48360" y="0"/>
                  <a:pt x="108014" y="0"/>
                </a:cubicBezTo>
                <a:lnTo>
                  <a:pt x="3192355" y="0"/>
                </a:lnTo>
                <a:lnTo>
                  <a:pt x="3192355" y="0"/>
                </a:lnTo>
                <a:lnTo>
                  <a:pt x="4560507" y="0"/>
                </a:lnTo>
                <a:lnTo>
                  <a:pt x="5364594" y="0"/>
                </a:lnTo>
                <a:cubicBezTo>
                  <a:pt x="5424248" y="0"/>
                  <a:pt x="5472608" y="48360"/>
                  <a:pt x="5472608" y="108014"/>
                </a:cubicBezTo>
                <a:lnTo>
                  <a:pt x="5472608" y="378042"/>
                </a:lnTo>
                <a:lnTo>
                  <a:pt x="5472608" y="378042"/>
                </a:lnTo>
                <a:lnTo>
                  <a:pt x="5472608" y="540060"/>
                </a:lnTo>
                <a:lnTo>
                  <a:pt x="5472608" y="540058"/>
                </a:lnTo>
                <a:cubicBezTo>
                  <a:pt x="5472608" y="599712"/>
                  <a:pt x="5424248" y="648072"/>
                  <a:pt x="5364594" y="648072"/>
                </a:cubicBezTo>
                <a:lnTo>
                  <a:pt x="1923023" y="649752"/>
                </a:lnTo>
                <a:lnTo>
                  <a:pt x="1120837" y="1090670"/>
                </a:lnTo>
                <a:lnTo>
                  <a:pt x="1325341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540060"/>
                </a:lnTo>
                <a:lnTo>
                  <a:pt x="0" y="378042"/>
                </a:lnTo>
                <a:lnTo>
                  <a:pt x="0" y="378042"/>
                </a:lnTo>
                <a:lnTo>
                  <a:pt x="0" y="108014"/>
                </a:lnTo>
                <a:close/>
              </a:path>
            </a:pathLst>
          </a:cu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>
              <a:latin typeface="Conduit ITC Light"/>
              <a:cs typeface="Conduit ITC Light"/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5601070" y="3140968"/>
            <a:ext cx="38164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>
                <a:latin typeface="Calibri" panose="020F0502020204030204" pitchFamily="34" charset="0"/>
                <a:cs typeface="Conduit ITC Light"/>
              </a:rPr>
              <a:t>Students can see </a:t>
            </a:r>
            <a:r>
              <a:rPr lang="en-GB" sz="1600" dirty="0">
                <a:latin typeface="Calibri" panose="020F0502020204030204" pitchFamily="34" charset="0"/>
                <a:cs typeface="Conduit ITC Light"/>
              </a:rPr>
              <a:t>the </a:t>
            </a:r>
            <a:r>
              <a:rPr lang="en-GB" sz="1600" b="1" dirty="0">
                <a:solidFill>
                  <a:srgbClr val="FF0000"/>
                </a:solidFill>
                <a:latin typeface="Calibri" panose="020F0502020204030204" pitchFamily="34" charset="0"/>
                <a:cs typeface="Conduit ITC Light"/>
              </a:rPr>
              <a:t>practical </a:t>
            </a:r>
            <a:r>
              <a:rPr lang="en-GB" sz="1600" b="1" dirty="0" smtClean="0">
                <a:solidFill>
                  <a:srgbClr val="FF0000"/>
                </a:solidFill>
                <a:latin typeface="Calibri" panose="020F0502020204030204" pitchFamily="34" charset="0"/>
                <a:cs typeface="Conduit ITC Light"/>
              </a:rPr>
              <a:t>applications </a:t>
            </a:r>
            <a:r>
              <a:rPr lang="en-GB" sz="1600" dirty="0" smtClean="0">
                <a:latin typeface="Calibri" panose="020F0502020204030204" pitchFamily="34" charset="0"/>
                <a:cs typeface="Conduit ITC Light"/>
              </a:rPr>
              <a:t>of what they already know from their school books...</a:t>
            </a:r>
            <a:endParaRPr lang="en-GB" sz="1600" dirty="0">
              <a:latin typeface="Calibri" panose="020F0502020204030204" pitchFamily="34" charset="0"/>
              <a:cs typeface="Conduit ITC Light"/>
            </a:endParaRPr>
          </a:p>
        </p:txBody>
      </p:sp>
      <p:sp>
        <p:nvSpPr>
          <p:cNvPr id="21" name="Rechteck 20"/>
          <p:cNvSpPr/>
          <p:nvPr/>
        </p:nvSpPr>
        <p:spPr>
          <a:xfrm>
            <a:off x="4074863" y="4725144"/>
            <a:ext cx="48385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 smtClean="0">
                <a:latin typeface="Calibri" panose="020F0502020204030204" pitchFamily="34" charset="0"/>
                <a:cs typeface="Conduit ITC Light"/>
              </a:rPr>
              <a:t>...that they </a:t>
            </a:r>
            <a:r>
              <a:rPr lang="en-GB" sz="1800" b="1" dirty="0" smtClean="0">
                <a:solidFill>
                  <a:srgbClr val="FF0000"/>
                </a:solidFill>
                <a:latin typeface="Calibri" panose="020F0502020204030204" pitchFamily="34" charset="0"/>
                <a:cs typeface="Conduit ITC Light"/>
              </a:rPr>
              <a:t>understand the bigger picture </a:t>
            </a:r>
            <a:r>
              <a:rPr lang="en-GB" sz="1800" dirty="0" smtClean="0">
                <a:latin typeface="Calibri" panose="020F0502020204030204" pitchFamily="34" charset="0"/>
                <a:cs typeface="Conduit ITC Light"/>
              </a:rPr>
              <a:t>and their basic knowledge is given more meaning.</a:t>
            </a:r>
            <a:endParaRPr lang="en-GB" sz="1800" dirty="0">
              <a:latin typeface="Calibri" panose="020F0502020204030204" pitchFamily="34" charset="0"/>
              <a:cs typeface="Conduit ITC Light"/>
            </a:endParaRPr>
          </a:p>
        </p:txBody>
      </p:sp>
      <p:sp>
        <p:nvSpPr>
          <p:cNvPr id="22" name="Rechteck 21"/>
          <p:cNvSpPr/>
          <p:nvPr/>
        </p:nvSpPr>
        <p:spPr>
          <a:xfrm>
            <a:off x="488504" y="2326521"/>
            <a:ext cx="2462313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500" dirty="0" smtClean="0">
                <a:latin typeface="Calibri" panose="020F0502020204030204" pitchFamily="34" charset="0"/>
                <a:cs typeface="Conduit ITC Light"/>
              </a:rPr>
              <a:t>...that there is a connection to reality, to the </a:t>
            </a:r>
            <a:r>
              <a:rPr lang="en-GB" sz="1500" b="1" dirty="0" smtClean="0">
                <a:solidFill>
                  <a:srgbClr val="FF0000"/>
                </a:solidFill>
                <a:latin typeface="Calibri" panose="020F0502020204030204" pitchFamily="34" charset="0"/>
                <a:cs typeface="Conduit ITC Light"/>
              </a:rPr>
              <a:t>day to day  business in research </a:t>
            </a:r>
            <a:r>
              <a:rPr lang="en-GB" sz="1500" dirty="0" smtClean="0">
                <a:latin typeface="Calibri" panose="020F0502020204030204" pitchFamily="34" charset="0"/>
                <a:cs typeface="Conduit ITC Light"/>
              </a:rPr>
              <a:t>and that the </a:t>
            </a:r>
            <a:r>
              <a:rPr lang="en-GB" sz="1500" b="1" dirty="0" smtClean="0">
                <a:solidFill>
                  <a:srgbClr val="FF0000"/>
                </a:solidFill>
                <a:latin typeface="Calibri" panose="020F0502020204030204" pitchFamily="34" charset="0"/>
                <a:cs typeface="Conduit ITC Light"/>
              </a:rPr>
              <a:t>students can see the setting for themselves.</a:t>
            </a:r>
            <a:endParaRPr lang="en-GB" sz="1500" dirty="0">
              <a:latin typeface="Calibri" panose="020F0502020204030204" pitchFamily="34" charset="0"/>
              <a:cs typeface="Conduit ITC Light"/>
            </a:endParaRPr>
          </a:p>
        </p:txBody>
      </p:sp>
      <p:sp>
        <p:nvSpPr>
          <p:cNvPr id="23" name="Abgerundete rechteckige Legende 11"/>
          <p:cNvSpPr/>
          <p:nvPr/>
        </p:nvSpPr>
        <p:spPr>
          <a:xfrm flipH="1" flipV="1">
            <a:off x="416496" y="4167403"/>
            <a:ext cx="3240360" cy="1133805"/>
          </a:xfrm>
          <a:custGeom>
            <a:avLst/>
            <a:gdLst>
              <a:gd name="connsiteX0" fmla="*/ 0 w 2952328"/>
              <a:gd name="connsiteY0" fmla="*/ 192025 h 1152128"/>
              <a:gd name="connsiteX1" fmla="*/ 192025 w 2952328"/>
              <a:gd name="connsiteY1" fmla="*/ 0 h 1152128"/>
              <a:gd name="connsiteX2" fmla="*/ 492055 w 2952328"/>
              <a:gd name="connsiteY2" fmla="*/ 0 h 1152128"/>
              <a:gd name="connsiteX3" fmla="*/ 492055 w 2952328"/>
              <a:gd name="connsiteY3" fmla="*/ 0 h 1152128"/>
              <a:gd name="connsiteX4" fmla="*/ 1230137 w 2952328"/>
              <a:gd name="connsiteY4" fmla="*/ 0 h 1152128"/>
              <a:gd name="connsiteX5" fmla="*/ 2760303 w 2952328"/>
              <a:gd name="connsiteY5" fmla="*/ 0 h 1152128"/>
              <a:gd name="connsiteX6" fmla="*/ 2952328 w 2952328"/>
              <a:gd name="connsiteY6" fmla="*/ 192025 h 1152128"/>
              <a:gd name="connsiteX7" fmla="*/ 2952328 w 2952328"/>
              <a:gd name="connsiteY7" fmla="*/ 672075 h 1152128"/>
              <a:gd name="connsiteX8" fmla="*/ 2952328 w 2952328"/>
              <a:gd name="connsiteY8" fmla="*/ 672075 h 1152128"/>
              <a:gd name="connsiteX9" fmla="*/ 2952328 w 2952328"/>
              <a:gd name="connsiteY9" fmla="*/ 960107 h 1152128"/>
              <a:gd name="connsiteX10" fmla="*/ 2952328 w 2952328"/>
              <a:gd name="connsiteY10" fmla="*/ 960103 h 1152128"/>
              <a:gd name="connsiteX11" fmla="*/ 2760303 w 2952328"/>
              <a:gd name="connsiteY11" fmla="*/ 1152128 h 1152128"/>
              <a:gd name="connsiteX12" fmla="*/ 1230137 w 2952328"/>
              <a:gd name="connsiteY12" fmla="*/ 1152128 h 1152128"/>
              <a:gd name="connsiteX13" fmla="*/ 614084 w 2952328"/>
              <a:gd name="connsiteY13" fmla="*/ 1451370 h 1152128"/>
              <a:gd name="connsiteX14" fmla="*/ 492055 w 2952328"/>
              <a:gd name="connsiteY14" fmla="*/ 1152128 h 1152128"/>
              <a:gd name="connsiteX15" fmla="*/ 192025 w 2952328"/>
              <a:gd name="connsiteY15" fmla="*/ 1152128 h 1152128"/>
              <a:gd name="connsiteX16" fmla="*/ 0 w 2952328"/>
              <a:gd name="connsiteY16" fmla="*/ 960103 h 1152128"/>
              <a:gd name="connsiteX17" fmla="*/ 0 w 2952328"/>
              <a:gd name="connsiteY17" fmla="*/ 960107 h 1152128"/>
              <a:gd name="connsiteX18" fmla="*/ 0 w 2952328"/>
              <a:gd name="connsiteY18" fmla="*/ 672075 h 1152128"/>
              <a:gd name="connsiteX19" fmla="*/ 0 w 2952328"/>
              <a:gd name="connsiteY19" fmla="*/ 672075 h 1152128"/>
              <a:gd name="connsiteX20" fmla="*/ 0 w 2952328"/>
              <a:gd name="connsiteY20" fmla="*/ 192025 h 1152128"/>
              <a:gd name="connsiteX0" fmla="*/ 0 w 2952328"/>
              <a:gd name="connsiteY0" fmla="*/ 192025 h 1451370"/>
              <a:gd name="connsiteX1" fmla="*/ 192025 w 2952328"/>
              <a:gd name="connsiteY1" fmla="*/ 0 h 1451370"/>
              <a:gd name="connsiteX2" fmla="*/ 492055 w 2952328"/>
              <a:gd name="connsiteY2" fmla="*/ 0 h 1451370"/>
              <a:gd name="connsiteX3" fmla="*/ 492055 w 2952328"/>
              <a:gd name="connsiteY3" fmla="*/ 0 h 1451370"/>
              <a:gd name="connsiteX4" fmla="*/ 1230137 w 2952328"/>
              <a:gd name="connsiteY4" fmla="*/ 0 h 1451370"/>
              <a:gd name="connsiteX5" fmla="*/ 2760303 w 2952328"/>
              <a:gd name="connsiteY5" fmla="*/ 0 h 1451370"/>
              <a:gd name="connsiteX6" fmla="*/ 2952328 w 2952328"/>
              <a:gd name="connsiteY6" fmla="*/ 192025 h 1451370"/>
              <a:gd name="connsiteX7" fmla="*/ 2952328 w 2952328"/>
              <a:gd name="connsiteY7" fmla="*/ 672075 h 1451370"/>
              <a:gd name="connsiteX8" fmla="*/ 2952328 w 2952328"/>
              <a:gd name="connsiteY8" fmla="*/ 672075 h 1451370"/>
              <a:gd name="connsiteX9" fmla="*/ 2952328 w 2952328"/>
              <a:gd name="connsiteY9" fmla="*/ 960107 h 1451370"/>
              <a:gd name="connsiteX10" fmla="*/ 2952328 w 2952328"/>
              <a:gd name="connsiteY10" fmla="*/ 960103 h 1451370"/>
              <a:gd name="connsiteX11" fmla="*/ 2760303 w 2952328"/>
              <a:gd name="connsiteY11" fmla="*/ 1152128 h 1451370"/>
              <a:gd name="connsiteX12" fmla="*/ 1230137 w 2952328"/>
              <a:gd name="connsiteY12" fmla="*/ 1152128 h 1451370"/>
              <a:gd name="connsiteX13" fmla="*/ 614084 w 2952328"/>
              <a:gd name="connsiteY13" fmla="*/ 1451370 h 1451370"/>
              <a:gd name="connsiteX14" fmla="*/ 885755 w 2952328"/>
              <a:gd name="connsiteY14" fmla="*/ 1152128 h 1451370"/>
              <a:gd name="connsiteX15" fmla="*/ 192025 w 2952328"/>
              <a:gd name="connsiteY15" fmla="*/ 1152128 h 1451370"/>
              <a:gd name="connsiteX16" fmla="*/ 0 w 2952328"/>
              <a:gd name="connsiteY16" fmla="*/ 960103 h 1451370"/>
              <a:gd name="connsiteX17" fmla="*/ 0 w 2952328"/>
              <a:gd name="connsiteY17" fmla="*/ 960107 h 1451370"/>
              <a:gd name="connsiteX18" fmla="*/ 0 w 2952328"/>
              <a:gd name="connsiteY18" fmla="*/ 672075 h 1451370"/>
              <a:gd name="connsiteX19" fmla="*/ 0 w 2952328"/>
              <a:gd name="connsiteY19" fmla="*/ 672075 h 1451370"/>
              <a:gd name="connsiteX20" fmla="*/ 0 w 2952328"/>
              <a:gd name="connsiteY20" fmla="*/ 192025 h 1451370"/>
              <a:gd name="connsiteX0" fmla="*/ 0 w 2952328"/>
              <a:gd name="connsiteY0" fmla="*/ 192025 h 1451370"/>
              <a:gd name="connsiteX1" fmla="*/ 192025 w 2952328"/>
              <a:gd name="connsiteY1" fmla="*/ 0 h 1451370"/>
              <a:gd name="connsiteX2" fmla="*/ 492055 w 2952328"/>
              <a:gd name="connsiteY2" fmla="*/ 0 h 1451370"/>
              <a:gd name="connsiteX3" fmla="*/ 492055 w 2952328"/>
              <a:gd name="connsiteY3" fmla="*/ 0 h 1451370"/>
              <a:gd name="connsiteX4" fmla="*/ 1230137 w 2952328"/>
              <a:gd name="connsiteY4" fmla="*/ 0 h 1451370"/>
              <a:gd name="connsiteX5" fmla="*/ 2760303 w 2952328"/>
              <a:gd name="connsiteY5" fmla="*/ 0 h 1451370"/>
              <a:gd name="connsiteX6" fmla="*/ 2952328 w 2952328"/>
              <a:gd name="connsiteY6" fmla="*/ 192025 h 1451370"/>
              <a:gd name="connsiteX7" fmla="*/ 2952328 w 2952328"/>
              <a:gd name="connsiteY7" fmla="*/ 672075 h 1451370"/>
              <a:gd name="connsiteX8" fmla="*/ 2952328 w 2952328"/>
              <a:gd name="connsiteY8" fmla="*/ 672075 h 1451370"/>
              <a:gd name="connsiteX9" fmla="*/ 2952328 w 2952328"/>
              <a:gd name="connsiteY9" fmla="*/ 960107 h 1451370"/>
              <a:gd name="connsiteX10" fmla="*/ 2952328 w 2952328"/>
              <a:gd name="connsiteY10" fmla="*/ 960103 h 1451370"/>
              <a:gd name="connsiteX11" fmla="*/ 2760303 w 2952328"/>
              <a:gd name="connsiteY11" fmla="*/ 1152128 h 1451370"/>
              <a:gd name="connsiteX12" fmla="*/ 1484137 w 2952328"/>
              <a:gd name="connsiteY12" fmla="*/ 1152128 h 1451370"/>
              <a:gd name="connsiteX13" fmla="*/ 614084 w 2952328"/>
              <a:gd name="connsiteY13" fmla="*/ 1451370 h 1451370"/>
              <a:gd name="connsiteX14" fmla="*/ 885755 w 2952328"/>
              <a:gd name="connsiteY14" fmla="*/ 1152128 h 1451370"/>
              <a:gd name="connsiteX15" fmla="*/ 192025 w 2952328"/>
              <a:gd name="connsiteY15" fmla="*/ 1152128 h 1451370"/>
              <a:gd name="connsiteX16" fmla="*/ 0 w 2952328"/>
              <a:gd name="connsiteY16" fmla="*/ 960103 h 1451370"/>
              <a:gd name="connsiteX17" fmla="*/ 0 w 2952328"/>
              <a:gd name="connsiteY17" fmla="*/ 960107 h 1451370"/>
              <a:gd name="connsiteX18" fmla="*/ 0 w 2952328"/>
              <a:gd name="connsiteY18" fmla="*/ 672075 h 1451370"/>
              <a:gd name="connsiteX19" fmla="*/ 0 w 2952328"/>
              <a:gd name="connsiteY19" fmla="*/ 672075 h 1451370"/>
              <a:gd name="connsiteX20" fmla="*/ 0 w 2952328"/>
              <a:gd name="connsiteY20" fmla="*/ 192025 h 1451370"/>
              <a:gd name="connsiteX0" fmla="*/ 0 w 2952328"/>
              <a:gd name="connsiteY0" fmla="*/ 192025 h 1451370"/>
              <a:gd name="connsiteX1" fmla="*/ 192025 w 2952328"/>
              <a:gd name="connsiteY1" fmla="*/ 0 h 1451370"/>
              <a:gd name="connsiteX2" fmla="*/ 492055 w 2952328"/>
              <a:gd name="connsiteY2" fmla="*/ 0 h 1451370"/>
              <a:gd name="connsiteX3" fmla="*/ 492055 w 2952328"/>
              <a:gd name="connsiteY3" fmla="*/ 0 h 1451370"/>
              <a:gd name="connsiteX4" fmla="*/ 1230137 w 2952328"/>
              <a:gd name="connsiteY4" fmla="*/ 0 h 1451370"/>
              <a:gd name="connsiteX5" fmla="*/ 2760303 w 2952328"/>
              <a:gd name="connsiteY5" fmla="*/ 0 h 1451370"/>
              <a:gd name="connsiteX6" fmla="*/ 2952328 w 2952328"/>
              <a:gd name="connsiteY6" fmla="*/ 192025 h 1451370"/>
              <a:gd name="connsiteX7" fmla="*/ 2952328 w 2952328"/>
              <a:gd name="connsiteY7" fmla="*/ 672075 h 1451370"/>
              <a:gd name="connsiteX8" fmla="*/ 2952328 w 2952328"/>
              <a:gd name="connsiteY8" fmla="*/ 672075 h 1451370"/>
              <a:gd name="connsiteX9" fmla="*/ 2952328 w 2952328"/>
              <a:gd name="connsiteY9" fmla="*/ 960107 h 1451370"/>
              <a:gd name="connsiteX10" fmla="*/ 2952328 w 2952328"/>
              <a:gd name="connsiteY10" fmla="*/ 960103 h 1451370"/>
              <a:gd name="connsiteX11" fmla="*/ 2760303 w 2952328"/>
              <a:gd name="connsiteY11" fmla="*/ 1152128 h 1451370"/>
              <a:gd name="connsiteX12" fmla="*/ 1484137 w 2952328"/>
              <a:gd name="connsiteY12" fmla="*/ 1152128 h 1451370"/>
              <a:gd name="connsiteX13" fmla="*/ 614084 w 2952328"/>
              <a:gd name="connsiteY13" fmla="*/ 1451370 h 1451370"/>
              <a:gd name="connsiteX14" fmla="*/ 1190555 w 2952328"/>
              <a:gd name="connsiteY14" fmla="*/ 1152128 h 1451370"/>
              <a:gd name="connsiteX15" fmla="*/ 192025 w 2952328"/>
              <a:gd name="connsiteY15" fmla="*/ 1152128 h 1451370"/>
              <a:gd name="connsiteX16" fmla="*/ 0 w 2952328"/>
              <a:gd name="connsiteY16" fmla="*/ 960103 h 1451370"/>
              <a:gd name="connsiteX17" fmla="*/ 0 w 2952328"/>
              <a:gd name="connsiteY17" fmla="*/ 960107 h 1451370"/>
              <a:gd name="connsiteX18" fmla="*/ 0 w 2952328"/>
              <a:gd name="connsiteY18" fmla="*/ 672075 h 1451370"/>
              <a:gd name="connsiteX19" fmla="*/ 0 w 2952328"/>
              <a:gd name="connsiteY19" fmla="*/ 672075 h 1451370"/>
              <a:gd name="connsiteX20" fmla="*/ 0 w 2952328"/>
              <a:gd name="connsiteY20" fmla="*/ 192025 h 1451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952328" h="1451370">
                <a:moveTo>
                  <a:pt x="0" y="192025"/>
                </a:moveTo>
                <a:cubicBezTo>
                  <a:pt x="0" y="85973"/>
                  <a:pt x="85973" y="0"/>
                  <a:pt x="192025" y="0"/>
                </a:cubicBezTo>
                <a:lnTo>
                  <a:pt x="492055" y="0"/>
                </a:lnTo>
                <a:lnTo>
                  <a:pt x="492055" y="0"/>
                </a:lnTo>
                <a:lnTo>
                  <a:pt x="1230137" y="0"/>
                </a:lnTo>
                <a:lnTo>
                  <a:pt x="2760303" y="0"/>
                </a:lnTo>
                <a:cubicBezTo>
                  <a:pt x="2866355" y="0"/>
                  <a:pt x="2952328" y="85973"/>
                  <a:pt x="2952328" y="192025"/>
                </a:cubicBezTo>
                <a:lnTo>
                  <a:pt x="2952328" y="672075"/>
                </a:lnTo>
                <a:lnTo>
                  <a:pt x="2952328" y="672075"/>
                </a:lnTo>
                <a:lnTo>
                  <a:pt x="2952328" y="960107"/>
                </a:lnTo>
                <a:lnTo>
                  <a:pt x="2952328" y="960103"/>
                </a:lnTo>
                <a:cubicBezTo>
                  <a:pt x="2952328" y="1066155"/>
                  <a:pt x="2866355" y="1152128"/>
                  <a:pt x="2760303" y="1152128"/>
                </a:cubicBezTo>
                <a:lnTo>
                  <a:pt x="1484137" y="1152128"/>
                </a:lnTo>
                <a:lnTo>
                  <a:pt x="614084" y="1451370"/>
                </a:lnTo>
                <a:lnTo>
                  <a:pt x="1190555" y="1152128"/>
                </a:lnTo>
                <a:lnTo>
                  <a:pt x="192025" y="1152128"/>
                </a:lnTo>
                <a:cubicBezTo>
                  <a:pt x="85973" y="1152128"/>
                  <a:pt x="0" y="1066155"/>
                  <a:pt x="0" y="960103"/>
                </a:cubicBezTo>
                <a:lnTo>
                  <a:pt x="0" y="960107"/>
                </a:lnTo>
                <a:lnTo>
                  <a:pt x="0" y="672075"/>
                </a:lnTo>
                <a:lnTo>
                  <a:pt x="0" y="672075"/>
                </a:lnTo>
                <a:lnTo>
                  <a:pt x="0" y="192025"/>
                </a:lnTo>
                <a:close/>
              </a:path>
            </a:pathLst>
          </a:cu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>
              <a:latin typeface="Conduit ITC Light"/>
              <a:cs typeface="Conduit ITC Light"/>
            </a:endParaRPr>
          </a:p>
        </p:txBody>
      </p:sp>
      <p:sp>
        <p:nvSpPr>
          <p:cNvPr id="24" name="Rechteck 23"/>
          <p:cNvSpPr/>
          <p:nvPr/>
        </p:nvSpPr>
        <p:spPr>
          <a:xfrm>
            <a:off x="416496" y="4455440"/>
            <a:ext cx="324036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500" b="1" dirty="0" smtClean="0">
                <a:solidFill>
                  <a:srgbClr val="FF0000"/>
                </a:solidFill>
                <a:latin typeface="Calibri" panose="020F0502020204030204" pitchFamily="34" charset="0"/>
                <a:cs typeface="Conduit ITC Light"/>
              </a:rPr>
              <a:t>Getting to know laboratory work </a:t>
            </a:r>
            <a:r>
              <a:rPr lang="en-GB" sz="1500" dirty="0" smtClean="0">
                <a:solidFill>
                  <a:srgbClr val="FF0000"/>
                </a:solidFill>
                <a:latin typeface="Calibri" panose="020F0502020204030204" pitchFamily="34" charset="0"/>
                <a:cs typeface="Conduit ITC Light"/>
              </a:rPr>
              <a:t>... </a:t>
            </a:r>
            <a:r>
              <a:rPr lang="en-GB" sz="1500" dirty="0" smtClean="0">
                <a:latin typeface="Calibri" panose="020F0502020204030204" pitchFamily="34" charset="0"/>
                <a:cs typeface="Conduit ITC Light"/>
              </a:rPr>
              <a:t>so that students know, if that might be a possible career pathway for them.</a:t>
            </a:r>
            <a:endParaRPr lang="en-GB" sz="1500" dirty="0">
              <a:latin typeface="Calibri" panose="020F0502020204030204" pitchFamily="34" charset="0"/>
              <a:cs typeface="Conduit ITC Light"/>
            </a:endParaRPr>
          </a:p>
        </p:txBody>
      </p:sp>
      <p:grpSp>
        <p:nvGrpSpPr>
          <p:cNvPr id="29" name="Gruppieren 28"/>
          <p:cNvGrpSpPr/>
          <p:nvPr/>
        </p:nvGrpSpPr>
        <p:grpSpPr>
          <a:xfrm>
            <a:off x="3296816" y="2917012"/>
            <a:ext cx="1681444" cy="1443830"/>
            <a:chOff x="2896528" y="1795837"/>
            <a:chExt cx="1681444" cy="1443830"/>
          </a:xfrm>
        </p:grpSpPr>
        <p:sp>
          <p:nvSpPr>
            <p:cNvPr id="30" name="Sechseck 29"/>
            <p:cNvSpPr/>
            <p:nvPr/>
          </p:nvSpPr>
          <p:spPr>
            <a:xfrm>
              <a:off x="2896528" y="1795837"/>
              <a:ext cx="1681444" cy="144383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Sechseck 4"/>
            <p:cNvSpPr/>
            <p:nvPr/>
          </p:nvSpPr>
          <p:spPr>
            <a:xfrm>
              <a:off x="3156967" y="2019472"/>
              <a:ext cx="1160566" cy="9965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22860" rIns="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800" kern="1200" dirty="0" smtClean="0">
                  <a:solidFill>
                    <a:schemeClr val="tx2"/>
                  </a:solidFill>
                  <a:latin typeface="Calibri" panose="020F0502020204030204" pitchFamily="34" charset="0"/>
                </a:rPr>
                <a:t>close proximity to research</a:t>
              </a:r>
              <a:endParaRPr lang="de-AT" sz="1800" kern="1200" dirty="0">
                <a:solidFill>
                  <a:schemeClr val="tx2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33" name="Sechseck 32"/>
          <p:cNvSpPr/>
          <p:nvPr/>
        </p:nvSpPr>
        <p:spPr>
          <a:xfrm>
            <a:off x="3296816" y="1326154"/>
            <a:ext cx="1681444" cy="1443830"/>
          </a:xfrm>
          <a:prstGeom prst="hexagon">
            <a:avLst>
              <a:gd name="adj" fmla="val 25000"/>
              <a:gd name="vf" fmla="val 115470"/>
            </a:avLst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4000" r="-14000"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72850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Individual visitors are different...</a:t>
            </a:r>
            <a:endParaRPr lang="en-GB" dirty="0"/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625450602"/>
              </p:ext>
            </p:extLst>
          </p:nvPr>
        </p:nvGraphicFramePr>
        <p:xfrm>
          <a:off x="508000" y="1484784"/>
          <a:ext cx="437515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Inhaltsplatzhalter 12"/>
          <p:cNvSpPr>
            <a:spLocks noGrp="1"/>
          </p:cNvSpPr>
          <p:nvPr>
            <p:ph sz="half" idx="2"/>
          </p:nvPr>
        </p:nvSpPr>
        <p:spPr>
          <a:xfrm>
            <a:off x="5961112" y="2132856"/>
            <a:ext cx="3456384" cy="2808311"/>
          </a:xfrm>
          <a:prstGeom prst="roundRect">
            <a:avLst>
              <a:gd name="adj" fmla="val 6668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95250" indent="0" algn="ctr">
              <a:lnSpc>
                <a:spcPct val="200000"/>
              </a:lnSpc>
              <a:spcAft>
                <a:spcPts val="600"/>
              </a:spcAft>
              <a:buNone/>
            </a:pPr>
            <a:r>
              <a:rPr lang="en-IE" sz="1800" b="1" dirty="0" smtClean="0">
                <a:latin typeface="Calibri" panose="020F0502020204030204" pitchFamily="34" charset="0"/>
              </a:rPr>
              <a:t>Challenges</a:t>
            </a:r>
            <a:endParaRPr lang="en-IE" sz="1800" b="1" dirty="0">
              <a:latin typeface="Calibri" panose="020F0502020204030204" pitchFamily="34" charset="0"/>
            </a:endParaRPr>
          </a:p>
          <a:p>
            <a:pPr marL="368300" indent="0"/>
            <a:r>
              <a:rPr lang="en-IE" sz="15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parents take an active part</a:t>
            </a:r>
          </a:p>
          <a:p>
            <a:pPr marL="368300" indent="0"/>
            <a:r>
              <a:rPr lang="en-IE" sz="15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content for broad age group</a:t>
            </a:r>
          </a:p>
          <a:p>
            <a:pPr marL="368300" indent="0"/>
            <a:r>
              <a:rPr lang="en-IE" sz="15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more experiments</a:t>
            </a:r>
          </a:p>
          <a:p>
            <a:pPr marL="368300" indent="0"/>
            <a:r>
              <a:rPr lang="en-IE" sz="150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IE" sz="15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educational aspect?</a:t>
            </a:r>
          </a:p>
          <a:p>
            <a:pPr marL="368300" indent="0"/>
            <a:endParaRPr lang="en-IE" sz="1500" dirty="0">
              <a:latin typeface="Calibri" panose="020F0502020204030204" pitchFamily="34" charset="0"/>
            </a:endParaRPr>
          </a:p>
          <a:p>
            <a:pPr marL="368300" indent="0">
              <a:buNone/>
            </a:pPr>
            <a:r>
              <a:rPr lang="en-IE" sz="1500" dirty="0" smtClean="0">
                <a:latin typeface="Calibri" panose="020F0502020204030204" pitchFamily="34" charset="0"/>
                <a:sym typeface="Wingdings" panose="05000000000000000000" pitchFamily="2" charset="2"/>
              </a:rPr>
              <a:t> Different concept needed</a:t>
            </a:r>
            <a:r>
              <a:rPr lang="en-IE" sz="1500" dirty="0" smtClean="0">
                <a:latin typeface="Calibri" panose="020F0502020204030204" pitchFamily="34" charset="0"/>
              </a:rPr>
              <a:t>?</a:t>
            </a:r>
            <a:endParaRPr lang="de-AT" sz="15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597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New approach </a:t>
            </a:r>
            <a:r>
              <a:rPr lang="en-GB" dirty="0"/>
              <a:t>– “Halloween </a:t>
            </a:r>
            <a:r>
              <a:rPr lang="en-GB" dirty="0" smtClean="0"/>
              <a:t>special“ </a:t>
            </a:r>
            <a:r>
              <a:rPr lang="en-GB" dirty="0"/>
              <a:t>for families</a:t>
            </a:r>
            <a:endParaRPr lang="de-AT" dirty="0"/>
          </a:p>
        </p:txBody>
      </p:sp>
      <p:graphicFrame>
        <p:nvGraphicFramePr>
          <p:cNvPr id="3" name="Inhaltsplatzhalt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410556"/>
              </p:ext>
            </p:extLst>
          </p:nvPr>
        </p:nvGraphicFramePr>
        <p:xfrm>
          <a:off x="435992" y="1727231"/>
          <a:ext cx="9197528" cy="4366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feld 3"/>
          <p:cNvSpPr txBox="1"/>
          <p:nvPr/>
        </p:nvSpPr>
        <p:spPr>
          <a:xfrm>
            <a:off x="1739300" y="2780928"/>
            <a:ext cx="24936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en-GB" sz="1600" dirty="0" smtClean="0">
                <a:latin typeface="Calibri" panose="020F0502020204030204" pitchFamily="34" charset="0"/>
              </a:rPr>
              <a:t>flip-cards with research questions &amp; tips</a:t>
            </a:r>
            <a:endParaRPr lang="en-GB" sz="1600" dirty="0">
              <a:latin typeface="Calibri" panose="020F050202020403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272480" y="4830251"/>
            <a:ext cx="26829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b="1" dirty="0">
                <a:latin typeface="Calibri" panose="020F0502020204030204" pitchFamily="34" charset="0"/>
              </a:rPr>
              <a:t>d</a:t>
            </a:r>
            <a:r>
              <a:rPr lang="en-GB" sz="2800" b="1" dirty="0" smtClean="0">
                <a:latin typeface="Calibri" panose="020F0502020204030204" pitchFamily="34" charset="0"/>
              </a:rPr>
              <a:t>emo</a:t>
            </a:r>
          </a:p>
          <a:p>
            <a:pPr algn="r"/>
            <a:r>
              <a:rPr lang="en-GB" sz="2800" b="1" dirty="0" smtClean="0">
                <a:latin typeface="Calibri" panose="020F0502020204030204" pitchFamily="34" charset="0"/>
              </a:rPr>
              <a:t>experiment</a:t>
            </a:r>
            <a:endParaRPr lang="en-GB" sz="2800" b="1" dirty="0">
              <a:latin typeface="Calibri" panose="020F050202020403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2000672" y="1979548"/>
            <a:ext cx="3096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en-GB" sz="1600" dirty="0">
                <a:latin typeface="Calibri" panose="020F0502020204030204" pitchFamily="34" charset="0"/>
              </a:rPr>
              <a:t>parents as </a:t>
            </a:r>
            <a:r>
              <a:rPr lang="en-GB" sz="1600" dirty="0" smtClean="0">
                <a:latin typeface="Calibri" panose="020F0502020204030204" pitchFamily="34" charset="0"/>
              </a:rPr>
              <a:t>“facilitators</a:t>
            </a:r>
            <a:r>
              <a:rPr lang="en-GB" sz="1600" dirty="0">
                <a:latin typeface="Calibri" panose="020F0502020204030204" pitchFamily="34" charset="0"/>
              </a:rPr>
              <a:t>“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704528" y="3356992"/>
            <a:ext cx="1224136" cy="2923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300" dirty="0" smtClean="0">
                <a:latin typeface="Calibri" panose="020F0502020204030204" pitchFamily="34" charset="0"/>
              </a:rPr>
              <a:t>open outcome</a:t>
            </a:r>
            <a:endParaRPr lang="en-US" sz="1300" dirty="0">
              <a:latin typeface="Calibri" panose="020F0502020204030204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415925" y="4653136"/>
            <a:ext cx="1323375" cy="4924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300" dirty="0" smtClean="0">
                <a:latin typeface="Calibri" panose="020F0502020204030204" pitchFamily="34" charset="0"/>
              </a:rPr>
              <a:t>intentional </a:t>
            </a:r>
            <a:r>
              <a:rPr lang="en-US" sz="1300" dirty="0">
                <a:latin typeface="Calibri" panose="020F0502020204030204" pitchFamily="34" charset="0"/>
              </a:rPr>
              <a:t>use of “</a:t>
            </a:r>
            <a:r>
              <a:rPr lang="en-US" sz="1300" dirty="0" smtClean="0">
                <a:latin typeface="Calibri" panose="020F0502020204030204" pitchFamily="34" charset="0"/>
              </a:rPr>
              <a:t>wow-effects”</a:t>
            </a:r>
            <a:endParaRPr lang="de-AT" sz="1300" dirty="0">
              <a:latin typeface="Calibri" panose="020F0502020204030204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1280592" y="2453406"/>
            <a:ext cx="1224136" cy="2923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300" dirty="0" smtClean="0">
                <a:latin typeface="Calibri" panose="020F0502020204030204" pitchFamily="34" charset="0"/>
              </a:rPr>
              <a:t>open inquiry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2000672" y="1412776"/>
            <a:ext cx="1224136" cy="4924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300" dirty="0" smtClean="0">
                <a:latin typeface="Calibri" panose="020F0502020204030204" pitchFamily="34" charset="0"/>
              </a:rPr>
              <a:t>self-guided experiments</a:t>
            </a:r>
            <a:endParaRPr lang="de-AT" sz="1300" dirty="0">
              <a:latin typeface="Calibri" panose="020F0502020204030204" pitchFamily="34" charset="0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1208584" y="3649380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en-GB" sz="1600" dirty="0" smtClean="0">
                <a:latin typeface="Calibri" panose="020F0502020204030204" pitchFamily="34" charset="0"/>
              </a:rPr>
              <a:t>“wow</a:t>
            </a:r>
            <a:r>
              <a:rPr lang="en-GB" sz="1600" dirty="0">
                <a:latin typeface="Calibri" panose="020F0502020204030204" pitchFamily="34" charset="0"/>
              </a:rPr>
              <a:t>“-feeling </a:t>
            </a:r>
            <a:r>
              <a:rPr lang="en-GB" sz="1600" dirty="0" smtClean="0">
                <a:latin typeface="Calibri" panose="020F0502020204030204" pitchFamily="34" charset="0"/>
              </a:rPr>
              <a:t>when accomplishing an </a:t>
            </a:r>
            <a:r>
              <a:rPr lang="en-GB" sz="1600" dirty="0">
                <a:latin typeface="Calibri" panose="020F0502020204030204" pitchFamily="34" charset="0"/>
              </a:rPr>
              <a:t>experiment </a:t>
            </a:r>
            <a:r>
              <a:rPr lang="en-GB" sz="1600" u="sng" dirty="0" smtClean="0">
                <a:latin typeface="Calibri" panose="020F0502020204030204" pitchFamily="34" charset="0"/>
              </a:rPr>
              <a:t>together</a:t>
            </a:r>
            <a:endParaRPr lang="en-GB" sz="1600" u="sng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645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 animBg="1"/>
      <p:bldP spid="10" grpId="0" animBg="1"/>
      <p:bldP spid="11" grpId="0" animBg="1"/>
      <p:bldP spid="12" grpId="0" animBg="1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New approach </a:t>
            </a:r>
            <a:r>
              <a:rPr lang="en-GB" dirty="0"/>
              <a:t>– “Halloween special“ for families</a:t>
            </a:r>
            <a:endParaRPr lang="de-AT" dirty="0"/>
          </a:p>
        </p:txBody>
      </p:sp>
      <p:graphicFrame>
        <p:nvGraphicFramePr>
          <p:cNvPr id="3" name="Inhaltsplatzhalt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2192680"/>
              </p:ext>
            </p:extLst>
          </p:nvPr>
        </p:nvGraphicFramePr>
        <p:xfrm>
          <a:off x="435992" y="1727231"/>
          <a:ext cx="9197528" cy="4366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feld 3"/>
          <p:cNvSpPr txBox="1"/>
          <p:nvPr/>
        </p:nvSpPr>
        <p:spPr>
          <a:xfrm>
            <a:off x="1739300" y="2780928"/>
            <a:ext cx="24936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en-GB" sz="1600" dirty="0" smtClean="0">
                <a:latin typeface="Calibri" panose="020F0502020204030204" pitchFamily="34" charset="0"/>
              </a:rPr>
              <a:t>flip-cards with research questions &amp; tips</a:t>
            </a:r>
            <a:endParaRPr lang="en-GB" sz="1600" dirty="0">
              <a:latin typeface="Calibri" panose="020F050202020403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272480" y="4830251"/>
            <a:ext cx="26829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b="1" dirty="0">
                <a:latin typeface="Calibri" panose="020F0502020204030204" pitchFamily="34" charset="0"/>
              </a:rPr>
              <a:t>d</a:t>
            </a:r>
            <a:r>
              <a:rPr lang="en-GB" sz="2800" b="1" dirty="0" smtClean="0">
                <a:latin typeface="Calibri" panose="020F0502020204030204" pitchFamily="34" charset="0"/>
              </a:rPr>
              <a:t>emo</a:t>
            </a:r>
          </a:p>
          <a:p>
            <a:pPr algn="r"/>
            <a:r>
              <a:rPr lang="en-GB" sz="2800" b="1" dirty="0" smtClean="0">
                <a:latin typeface="Calibri" panose="020F0502020204030204" pitchFamily="34" charset="0"/>
              </a:rPr>
              <a:t>experiment</a:t>
            </a:r>
            <a:endParaRPr lang="en-GB" sz="2800" b="1" dirty="0">
              <a:latin typeface="Calibri" panose="020F050202020403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2000672" y="1979548"/>
            <a:ext cx="3096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en-GB" sz="1600" dirty="0">
                <a:latin typeface="Calibri" panose="020F0502020204030204" pitchFamily="34" charset="0"/>
              </a:rPr>
              <a:t>parents as </a:t>
            </a:r>
            <a:r>
              <a:rPr lang="en-GB" sz="1600" dirty="0" smtClean="0">
                <a:latin typeface="Calibri" panose="020F0502020204030204" pitchFamily="34" charset="0"/>
              </a:rPr>
              <a:t>“facilitators</a:t>
            </a:r>
            <a:r>
              <a:rPr lang="en-GB" sz="1600" dirty="0">
                <a:latin typeface="Calibri" panose="020F0502020204030204" pitchFamily="34" charset="0"/>
              </a:rPr>
              <a:t>“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704528" y="3356992"/>
            <a:ext cx="1224136" cy="2923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300" dirty="0" smtClean="0">
                <a:latin typeface="Calibri" panose="020F0502020204030204" pitchFamily="34" charset="0"/>
              </a:rPr>
              <a:t>open outcome</a:t>
            </a:r>
            <a:endParaRPr lang="en-US" sz="1300" dirty="0">
              <a:latin typeface="Calibri" panose="020F0502020204030204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415925" y="4653136"/>
            <a:ext cx="1323375" cy="4924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300" dirty="0" smtClean="0">
                <a:latin typeface="Calibri" panose="020F0502020204030204" pitchFamily="34" charset="0"/>
              </a:rPr>
              <a:t>intentional </a:t>
            </a:r>
            <a:r>
              <a:rPr lang="en-US" sz="1300" dirty="0">
                <a:latin typeface="Calibri" panose="020F0502020204030204" pitchFamily="34" charset="0"/>
              </a:rPr>
              <a:t>use of “</a:t>
            </a:r>
            <a:r>
              <a:rPr lang="en-US" sz="1300" dirty="0" smtClean="0">
                <a:latin typeface="Calibri" panose="020F0502020204030204" pitchFamily="34" charset="0"/>
              </a:rPr>
              <a:t>wow-effects”</a:t>
            </a:r>
            <a:endParaRPr lang="de-AT" sz="1300" dirty="0">
              <a:latin typeface="Calibri" panose="020F0502020204030204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1280592" y="2453406"/>
            <a:ext cx="1224136" cy="2923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300" dirty="0" smtClean="0">
                <a:latin typeface="Calibri" panose="020F0502020204030204" pitchFamily="34" charset="0"/>
              </a:rPr>
              <a:t>open inquiry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2000672" y="1412776"/>
            <a:ext cx="1224136" cy="4924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300" dirty="0" smtClean="0">
                <a:latin typeface="Calibri" panose="020F0502020204030204" pitchFamily="34" charset="0"/>
              </a:rPr>
              <a:t>self-guided experiments</a:t>
            </a:r>
            <a:endParaRPr lang="de-AT" sz="1300" dirty="0">
              <a:latin typeface="Calibri" panose="020F0502020204030204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8337376" y="4705399"/>
            <a:ext cx="1224136" cy="292388"/>
          </a:xfrm>
          <a:prstGeom prst="rect">
            <a:avLst/>
          </a:prstGeom>
          <a:solidFill>
            <a:srgbClr val="C7E6A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300" dirty="0" smtClean="0">
                <a:latin typeface="Calibri" panose="020F0502020204030204" pitchFamily="34" charset="0"/>
              </a:rPr>
              <a:t>fun</a:t>
            </a:r>
            <a:endParaRPr lang="de-AT" sz="1300" dirty="0">
              <a:latin typeface="Calibri" panose="020F0502020204030204" pitchFamily="34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7761312" y="2473732"/>
            <a:ext cx="1224136" cy="492443"/>
          </a:xfrm>
          <a:prstGeom prst="rect">
            <a:avLst/>
          </a:prstGeom>
          <a:solidFill>
            <a:srgbClr val="C7E6A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300" dirty="0" smtClean="0">
                <a:latin typeface="Calibri" panose="020F0502020204030204" pitchFamily="34" charset="0"/>
              </a:rPr>
              <a:t>experiments worked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5889104" y="2051556"/>
            <a:ext cx="3096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1600" dirty="0" smtClean="0">
                <a:latin typeface="Calibri" panose="020F0502020204030204" pitchFamily="34" charset="0"/>
              </a:rPr>
              <a:t>stressful for parents</a:t>
            </a:r>
            <a:endParaRPr lang="en-GB" sz="1600" dirty="0">
              <a:latin typeface="Calibri" panose="020F0502020204030204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7473280" y="1681063"/>
            <a:ext cx="1224136" cy="292388"/>
          </a:xfrm>
          <a:prstGeom prst="rect">
            <a:avLst/>
          </a:prstGeom>
          <a:solidFill>
            <a:srgbClr val="C7E6A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300" dirty="0" smtClean="0">
                <a:latin typeface="Calibri" panose="020F0502020204030204" pitchFamily="34" charset="0"/>
              </a:rPr>
              <a:t>“less is more”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8121352" y="3481844"/>
            <a:ext cx="1296144" cy="492443"/>
          </a:xfrm>
          <a:prstGeom prst="rect">
            <a:avLst/>
          </a:prstGeom>
          <a:solidFill>
            <a:srgbClr val="C7E6A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300" dirty="0" smtClean="0">
                <a:latin typeface="Calibri" panose="020F0502020204030204" pitchFamily="34" charset="0"/>
              </a:rPr>
              <a:t>curiosity-driven exploration?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1208584" y="3649380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en-GB" sz="1600" dirty="0" smtClean="0">
                <a:latin typeface="Calibri" panose="020F0502020204030204" pitchFamily="34" charset="0"/>
              </a:rPr>
              <a:t>“wow</a:t>
            </a:r>
            <a:r>
              <a:rPr lang="en-GB" sz="1600" dirty="0">
                <a:latin typeface="Calibri" panose="020F0502020204030204" pitchFamily="34" charset="0"/>
              </a:rPr>
              <a:t>“-feeling </a:t>
            </a:r>
            <a:r>
              <a:rPr lang="en-GB" sz="1600" dirty="0" smtClean="0">
                <a:latin typeface="Calibri" panose="020F0502020204030204" pitchFamily="34" charset="0"/>
              </a:rPr>
              <a:t>when accomplishing an </a:t>
            </a:r>
            <a:r>
              <a:rPr lang="en-GB" sz="1600" dirty="0">
                <a:latin typeface="Calibri" panose="020F0502020204030204" pitchFamily="34" charset="0"/>
              </a:rPr>
              <a:t>experiment </a:t>
            </a:r>
            <a:r>
              <a:rPr lang="en-GB" sz="1600" u="sng" dirty="0" smtClean="0">
                <a:latin typeface="Calibri" panose="020F0502020204030204" pitchFamily="34" charset="0"/>
              </a:rPr>
              <a:t>together</a:t>
            </a:r>
            <a:endParaRPr lang="en-GB" sz="1600" u="sng" dirty="0">
              <a:latin typeface="Calibri" panose="020F0502020204030204" pitchFamily="34" charset="0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5675457" y="2745794"/>
            <a:ext cx="30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1600" u="sng" dirty="0" smtClean="0">
                <a:latin typeface="Calibri" panose="020F0502020204030204" pitchFamily="34" charset="0"/>
              </a:rPr>
              <a:t>evaluation</a:t>
            </a:r>
            <a:r>
              <a:rPr lang="en-GB" sz="1600" dirty="0" smtClean="0">
                <a:latin typeface="Calibri" panose="020F0502020204030204" pitchFamily="34" charset="0"/>
              </a:rPr>
              <a:t> required!</a:t>
            </a:r>
            <a:r>
              <a:rPr lang="en-GB" sz="1600" dirty="0">
                <a:latin typeface="Calibri" panose="020F0502020204030204" pitchFamily="34" charset="0"/>
              </a:rPr>
              <a:t/>
            </a:r>
            <a:br>
              <a:rPr lang="en-GB" sz="1600" dirty="0">
                <a:latin typeface="Calibri" panose="020F0502020204030204" pitchFamily="34" charset="0"/>
              </a:rPr>
            </a:br>
            <a:r>
              <a:rPr lang="en-GB" sz="1600" dirty="0" smtClean="0">
                <a:latin typeface="Calibri" panose="020F0502020204030204" pitchFamily="34" charset="0"/>
              </a:rPr>
              <a:t>were flip-cards </a:t>
            </a:r>
            <a:r>
              <a:rPr lang="en-GB" sz="1600" dirty="0">
                <a:latin typeface="Calibri" panose="020F0502020204030204" pitchFamily="34" charset="0"/>
              </a:rPr>
              <a:t>helpful?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5883932" y="3780329"/>
            <a:ext cx="30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-GB" sz="1600" u="sng" dirty="0" smtClean="0">
                <a:latin typeface="Calibri" panose="020F0502020204030204" pitchFamily="34" charset="0"/>
              </a:rPr>
              <a:t>evaluation</a:t>
            </a:r>
            <a:r>
              <a:rPr lang="en-GB" sz="1600" dirty="0" smtClean="0">
                <a:latin typeface="Calibri" panose="020F0502020204030204" pitchFamily="34" charset="0"/>
              </a:rPr>
              <a:t> required!</a:t>
            </a:r>
            <a:r>
              <a:rPr lang="en-GB" sz="1600" dirty="0">
                <a:latin typeface="Calibri" panose="020F0502020204030204" pitchFamily="34" charset="0"/>
              </a:rPr>
              <a:t/>
            </a:r>
            <a:br>
              <a:rPr lang="en-GB" sz="1600" dirty="0">
                <a:latin typeface="Calibri" panose="020F0502020204030204" pitchFamily="34" charset="0"/>
              </a:rPr>
            </a:br>
            <a:r>
              <a:rPr lang="en-GB" sz="1600" dirty="0" smtClean="0">
                <a:latin typeface="Calibri" panose="020F0502020204030204" pitchFamily="34" charset="0"/>
              </a:rPr>
              <a:t>remember </a:t>
            </a:r>
            <a:r>
              <a:rPr lang="en-GB" sz="1600" dirty="0">
                <a:latin typeface="Calibri" panose="020F0502020204030204" pitchFamily="34" charset="0"/>
              </a:rPr>
              <a:t>WOW or HOW?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6040379" y="4686110"/>
            <a:ext cx="3096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-GB" sz="1600" b="1" dirty="0">
                <a:latin typeface="Calibri" panose="020F0502020204030204" pitchFamily="34" charset="0"/>
              </a:rPr>
              <a:t>great feedback</a:t>
            </a:r>
            <a:br>
              <a:rPr lang="en-GB" sz="1600" b="1" dirty="0">
                <a:latin typeface="Calibri" panose="020F0502020204030204" pitchFamily="34" charset="0"/>
              </a:rPr>
            </a:br>
            <a:r>
              <a:rPr lang="en-GB" sz="1600" b="1" dirty="0" smtClean="0">
                <a:latin typeface="Calibri" panose="020F0502020204030204" pitchFamily="34" charset="0"/>
              </a:rPr>
              <a:t>visited again</a:t>
            </a:r>
            <a:endParaRPr lang="en-GB" sz="1600" b="1" dirty="0">
              <a:latin typeface="Calibri" panose="020F0502020204030204" pitchFamily="34" charset="0"/>
            </a:endParaRPr>
          </a:p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-GB" sz="1600" b="1" dirty="0">
                <a:latin typeface="Calibri" panose="020F0502020204030204" pitchFamily="34" charset="0"/>
              </a:rPr>
              <a:t>asked for more family programs</a:t>
            </a:r>
          </a:p>
        </p:txBody>
      </p:sp>
    </p:spTree>
    <p:extLst>
      <p:ext uri="{BB962C8B-B14F-4D97-AF65-F5344CB8AC3E}">
        <p14:creationId xmlns:p14="http://schemas.microsoft.com/office/powerpoint/2010/main" val="3420710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/>
      <p:bldP spid="16" grpId="0" animBg="1"/>
      <p:bldP spid="19" grpId="0" animBg="1"/>
      <p:bldP spid="21" grpId="0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Remember the WOW or the HOW?</a:t>
            </a:r>
            <a:endParaRPr lang="de-AT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" r="23092"/>
          <a:stretch/>
        </p:blipFill>
        <p:spPr>
          <a:xfrm>
            <a:off x="3486567" y="3170355"/>
            <a:ext cx="2906593" cy="2412000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>
            <a:off x="3440831" y="1772816"/>
            <a:ext cx="2952329" cy="98750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GB" sz="800" dirty="0" smtClean="0">
              <a:latin typeface="Calibri" panose="020F0502020204030204" pitchFamily="34" charset="0"/>
            </a:endParaRPr>
          </a:p>
          <a:p>
            <a:pPr algn="ctr"/>
            <a:r>
              <a:rPr lang="en-GB" sz="1600" b="1" dirty="0" smtClean="0">
                <a:latin typeface="Calibri" panose="020F0502020204030204" pitchFamily="34" charset="0"/>
              </a:rPr>
              <a:t>HOW</a:t>
            </a:r>
            <a:r>
              <a:rPr lang="en-GB" sz="1600" dirty="0" smtClean="0">
                <a:latin typeface="Calibri" panose="020F0502020204030204" pitchFamily="34" charset="0"/>
              </a:rPr>
              <a:t> do you think the colourful bubbles are formed?</a:t>
            </a:r>
          </a:p>
          <a:p>
            <a:pPr algn="ctr"/>
            <a:r>
              <a:rPr lang="en-GB" sz="1200" i="1" dirty="0" smtClean="0">
                <a:latin typeface="Calibri" panose="020F0502020204030204" pitchFamily="34" charset="0"/>
              </a:rPr>
              <a:t>Quiz</a:t>
            </a:r>
          </a:p>
        </p:txBody>
      </p:sp>
    </p:spTree>
    <p:extLst>
      <p:ext uri="{BB962C8B-B14F-4D97-AF65-F5344CB8AC3E}">
        <p14:creationId xmlns:p14="http://schemas.microsoft.com/office/powerpoint/2010/main" val="804971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Vienna Open Lab Team</a:t>
            </a:r>
            <a:endParaRPr lang="en-GB" dirty="0"/>
          </a:p>
        </p:txBody>
      </p:sp>
      <p:pic>
        <p:nvPicPr>
          <p:cNvPr id="13" name="Inhaltsplatzhalter 10" descr="DSCN1059x.jpg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562858" y="3766840"/>
            <a:ext cx="2291070" cy="1260000"/>
          </a:xfrm>
          <a:prstGeom prst="rect">
            <a:avLst/>
          </a:prstGeom>
          <a:ln>
            <a:solidFill>
              <a:srgbClr val="F0ADAD"/>
            </a:solidFill>
          </a:ln>
        </p:spPr>
      </p:pic>
      <p:pic>
        <p:nvPicPr>
          <p:cNvPr id="15" name="Picture 19" descr="KG_we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3551" y="1700808"/>
            <a:ext cx="1673439" cy="1260000"/>
          </a:xfrm>
          <a:prstGeom prst="rect">
            <a:avLst/>
          </a:prstGeom>
          <a:ln>
            <a:solidFill>
              <a:srgbClr val="F0ADAD"/>
            </a:solidFill>
          </a:ln>
          <a:extLst/>
        </p:spPr>
      </p:pic>
      <p:pic>
        <p:nvPicPr>
          <p:cNvPr id="16" name="Picture 21" descr="MK_we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10626" y="1700808"/>
            <a:ext cx="1673439" cy="1260000"/>
          </a:xfrm>
          <a:prstGeom prst="rect">
            <a:avLst/>
          </a:prstGeom>
          <a:ln>
            <a:solidFill>
              <a:srgbClr val="F0ADAD"/>
            </a:solidFill>
          </a:ln>
          <a:extLst/>
        </p:spPr>
      </p:pic>
      <p:pic>
        <p:nvPicPr>
          <p:cNvPr id="17" name="Picture 22" descr="SKS_we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3551" y="3766840"/>
            <a:ext cx="1673439" cy="1260000"/>
          </a:xfrm>
          <a:prstGeom prst="rect">
            <a:avLst/>
          </a:prstGeom>
          <a:ln>
            <a:solidFill>
              <a:srgbClr val="F0ADAD"/>
            </a:solidFill>
          </a:ln>
          <a:extLst/>
        </p:spPr>
      </p:pic>
      <p:pic>
        <p:nvPicPr>
          <p:cNvPr id="18" name="Picture 25" descr="MR_web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2858" y="1700808"/>
            <a:ext cx="1673439" cy="1260000"/>
          </a:xfrm>
          <a:prstGeom prst="rect">
            <a:avLst/>
          </a:prstGeom>
          <a:ln>
            <a:solidFill>
              <a:srgbClr val="F0ADAD"/>
            </a:solidFill>
          </a:ln>
          <a:extLst/>
        </p:spPr>
      </p:pic>
      <p:sp>
        <p:nvSpPr>
          <p:cNvPr id="19" name="Textfeld 9"/>
          <p:cNvSpPr txBox="1">
            <a:spLocks noChangeArrowheads="1"/>
          </p:cNvSpPr>
          <p:nvPr/>
        </p:nvSpPr>
        <p:spPr bwMode="auto">
          <a:xfrm>
            <a:off x="1404939" y="2938233"/>
            <a:ext cx="134652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nduit ITC Ligh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nduit ITC Light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nduit ITC Light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nduit ITC Light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nduit ITC Ligh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duit ITC Ligh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duit ITC Ligh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duit ITC Ligh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duit ITC Light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400" dirty="0">
                <a:latin typeface="Calibri" panose="020F0502020204030204" pitchFamily="34" charset="0"/>
              </a:rPr>
              <a:t>Karin </a:t>
            </a:r>
            <a:r>
              <a:rPr lang="de-DE" sz="1400" dirty="0" err="1">
                <a:latin typeface="Calibri" panose="020F0502020204030204" pitchFamily="34" charset="0"/>
              </a:rPr>
              <a:t>Garber</a:t>
            </a:r>
            <a:endParaRPr lang="de-DE" sz="1400" dirty="0">
              <a:latin typeface="Calibri" panose="020F0502020204030204" pitchFamily="34" charset="0"/>
            </a:endParaRPr>
          </a:p>
          <a:p>
            <a:pPr eaLnBrk="1" hangingPunct="1"/>
            <a:r>
              <a:rPr lang="de-AT" sz="1200" dirty="0">
                <a:latin typeface="Calibri" panose="020F0502020204030204" pitchFamily="34" charset="0"/>
              </a:rPr>
              <a:t>Managing </a:t>
            </a:r>
            <a:r>
              <a:rPr lang="de-AT" sz="1200" dirty="0" err="1">
                <a:latin typeface="Calibri" panose="020F0502020204030204" pitchFamily="34" charset="0"/>
              </a:rPr>
              <a:t>Director</a:t>
            </a:r>
            <a:endParaRPr lang="de-DE" sz="1200" dirty="0">
              <a:latin typeface="Calibri" panose="020F0502020204030204" pitchFamily="34" charset="0"/>
            </a:endParaRPr>
          </a:p>
        </p:txBody>
      </p:sp>
      <p:sp>
        <p:nvSpPr>
          <p:cNvPr id="20" name="Textfeld 10"/>
          <p:cNvSpPr txBox="1">
            <a:spLocks noChangeArrowheads="1"/>
          </p:cNvSpPr>
          <p:nvPr/>
        </p:nvSpPr>
        <p:spPr bwMode="auto">
          <a:xfrm>
            <a:off x="3492501" y="2938232"/>
            <a:ext cx="169227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nduit ITC Ligh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nduit ITC Light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nduit ITC Light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nduit ITC Light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nduit ITC Ligh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duit ITC Ligh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duit ITC Ligh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duit ITC Ligh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duit ITC Light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400" dirty="0">
                <a:latin typeface="Calibri" panose="020F0502020204030204" pitchFamily="34" charset="0"/>
              </a:rPr>
              <a:t>Melanie </a:t>
            </a:r>
            <a:r>
              <a:rPr lang="de-DE" sz="1400" dirty="0" err="1">
                <a:latin typeface="Calibri" panose="020F0502020204030204" pitchFamily="34" charset="0"/>
              </a:rPr>
              <a:t>Konegger</a:t>
            </a:r>
            <a:endParaRPr lang="de-DE" sz="1400" dirty="0">
              <a:latin typeface="Calibri" panose="020F0502020204030204" pitchFamily="34" charset="0"/>
            </a:endParaRPr>
          </a:p>
          <a:p>
            <a:pPr eaLnBrk="1" hangingPunct="1"/>
            <a:r>
              <a:rPr lang="de-DE" sz="1200" dirty="0" err="1" smtClean="0">
                <a:latin typeface="Calibri" panose="020F0502020204030204" pitchFamily="34" charset="0"/>
              </a:rPr>
              <a:t>Assistant</a:t>
            </a:r>
            <a:endParaRPr lang="de-DE" sz="1200" dirty="0">
              <a:latin typeface="Calibri" panose="020F0502020204030204" pitchFamily="34" charset="0"/>
            </a:endParaRPr>
          </a:p>
        </p:txBody>
      </p:sp>
      <p:sp>
        <p:nvSpPr>
          <p:cNvPr id="21" name="Textfeld 12"/>
          <p:cNvSpPr txBox="1">
            <a:spLocks noChangeArrowheads="1"/>
          </p:cNvSpPr>
          <p:nvPr/>
        </p:nvSpPr>
        <p:spPr bwMode="auto">
          <a:xfrm>
            <a:off x="3492501" y="5005158"/>
            <a:ext cx="1692275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nduit ITC Ligh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nduit ITC Light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nduit ITC Light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nduit ITC Light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nduit ITC Ligh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duit ITC Ligh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duit ITC Ligh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duit ITC Ligh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duit ITC Light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400" dirty="0" smtClean="0">
                <a:latin typeface="Calibri" panose="020F0502020204030204" pitchFamily="34" charset="0"/>
              </a:rPr>
              <a:t>Sabine </a:t>
            </a:r>
            <a:r>
              <a:rPr lang="de-DE" sz="1400" dirty="0" err="1" smtClean="0">
                <a:latin typeface="Calibri" panose="020F0502020204030204" pitchFamily="34" charset="0"/>
              </a:rPr>
              <a:t>Lasinger</a:t>
            </a:r>
            <a:endParaRPr lang="de-DE" sz="1400" dirty="0">
              <a:latin typeface="Calibri" panose="020F0502020204030204" pitchFamily="34" charset="0"/>
            </a:endParaRPr>
          </a:p>
          <a:p>
            <a:pPr eaLnBrk="1" hangingPunct="1"/>
            <a:r>
              <a:rPr lang="de-DE" sz="1200" dirty="0" smtClean="0">
                <a:latin typeface="Calibri" panose="020F0502020204030204" pitchFamily="34" charset="0"/>
              </a:rPr>
              <a:t>Training </a:t>
            </a:r>
            <a:r>
              <a:rPr lang="de-DE" sz="1200" dirty="0" err="1" smtClean="0">
                <a:latin typeface="Calibri" panose="020F0502020204030204" pitchFamily="34" charset="0"/>
              </a:rPr>
              <a:t>for</a:t>
            </a:r>
            <a:r>
              <a:rPr lang="de-DE" sz="1200" dirty="0" smtClean="0">
                <a:latin typeface="Calibri" panose="020F0502020204030204" pitchFamily="34" charset="0"/>
              </a:rPr>
              <a:t> Tutors</a:t>
            </a:r>
            <a:endParaRPr lang="de-DE" sz="1200" dirty="0">
              <a:latin typeface="Calibri" panose="020F0502020204030204" pitchFamily="34" charset="0"/>
            </a:endParaRPr>
          </a:p>
        </p:txBody>
      </p:sp>
      <p:sp>
        <p:nvSpPr>
          <p:cNvPr id="22" name="Textfeld 13"/>
          <p:cNvSpPr txBox="1">
            <a:spLocks noChangeArrowheads="1"/>
          </p:cNvSpPr>
          <p:nvPr/>
        </p:nvSpPr>
        <p:spPr bwMode="auto">
          <a:xfrm>
            <a:off x="1404939" y="5005158"/>
            <a:ext cx="169227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nduit ITC Ligh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nduit ITC Light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nduit ITC Light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nduit ITC Light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nduit ITC Ligh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duit ITC Ligh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duit ITC Ligh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duit ITC Ligh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duit ITC Light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400" dirty="0">
                <a:latin typeface="Calibri" panose="020F0502020204030204" pitchFamily="34" charset="0"/>
              </a:rPr>
              <a:t>Silke </a:t>
            </a:r>
            <a:r>
              <a:rPr lang="de-DE" sz="1400" dirty="0" err="1">
                <a:latin typeface="Calibri" panose="020F0502020204030204" pitchFamily="34" charset="0"/>
              </a:rPr>
              <a:t>Seidinger</a:t>
            </a:r>
            <a:endParaRPr lang="de-DE" sz="1400" dirty="0">
              <a:latin typeface="Calibri" panose="020F0502020204030204" pitchFamily="34" charset="0"/>
            </a:endParaRPr>
          </a:p>
          <a:p>
            <a:pPr eaLnBrk="1" hangingPunct="1"/>
            <a:r>
              <a:rPr lang="en-GB" sz="1200" dirty="0" smtClean="0">
                <a:latin typeface="Calibri" panose="020F0502020204030204" pitchFamily="34" charset="0"/>
              </a:rPr>
              <a:t>Technician</a:t>
            </a:r>
            <a:endParaRPr lang="en-GB" sz="1200" dirty="0">
              <a:latin typeface="Calibri" panose="020F0502020204030204" pitchFamily="34" charset="0"/>
            </a:endParaRPr>
          </a:p>
        </p:txBody>
      </p:sp>
      <p:sp>
        <p:nvSpPr>
          <p:cNvPr id="23" name="Textfeld 14"/>
          <p:cNvSpPr txBox="1">
            <a:spLocks noChangeArrowheads="1"/>
          </p:cNvSpPr>
          <p:nvPr/>
        </p:nvSpPr>
        <p:spPr bwMode="auto">
          <a:xfrm>
            <a:off x="5543549" y="2938233"/>
            <a:ext cx="183673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nduit ITC Ligh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nduit ITC Light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nduit ITC Light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nduit ITC Light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nduit ITC Ligh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duit ITC Ligh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duit ITC Ligh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duit ITC Ligh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duit ITC Light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400" dirty="0">
                <a:latin typeface="Calibri" panose="020F0502020204030204" pitchFamily="34" charset="0"/>
              </a:rPr>
              <a:t>Manuela Ringbauer</a:t>
            </a:r>
          </a:p>
          <a:p>
            <a:pPr eaLnBrk="1" hangingPunct="1"/>
            <a:r>
              <a:rPr lang="de-DE" sz="1200" dirty="0">
                <a:latin typeface="Calibri" panose="020F0502020204030204" pitchFamily="34" charset="0"/>
              </a:rPr>
              <a:t>Junior Project Manager </a:t>
            </a:r>
          </a:p>
        </p:txBody>
      </p:sp>
      <p:pic>
        <p:nvPicPr>
          <p:cNvPr id="24" name="Bild 1" descr="phpThumb_generated_thumbnail.jpeg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12840" y="3766840"/>
            <a:ext cx="1683612" cy="1260000"/>
          </a:xfrm>
          <a:prstGeom prst="rect">
            <a:avLst/>
          </a:prstGeom>
          <a:ln>
            <a:solidFill>
              <a:srgbClr val="F0ADAD"/>
            </a:solidFill>
          </a:ln>
        </p:spPr>
      </p:pic>
      <p:sp>
        <p:nvSpPr>
          <p:cNvPr id="25" name="Textfeld 12"/>
          <p:cNvSpPr txBox="1">
            <a:spLocks noChangeArrowheads="1"/>
          </p:cNvSpPr>
          <p:nvPr/>
        </p:nvSpPr>
        <p:spPr bwMode="auto">
          <a:xfrm>
            <a:off x="5543549" y="5005158"/>
            <a:ext cx="262885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nduit ITC Ligh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nduit ITC Light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nduit ITC Light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nduit ITC Light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nduit ITC Ligh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duit ITC Ligh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duit ITC Ligh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duit ITC Ligh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duit ITC Light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400" dirty="0" smtClean="0">
                <a:latin typeface="Calibri" panose="020F0502020204030204" pitchFamily="34" charset="0"/>
              </a:rPr>
              <a:t>Tutors</a:t>
            </a:r>
            <a:endParaRPr lang="de-DE" sz="1400" dirty="0">
              <a:latin typeface="Calibri" panose="020F0502020204030204" pitchFamily="34" charset="0"/>
            </a:endParaRPr>
          </a:p>
          <a:p>
            <a:pPr eaLnBrk="1" hangingPunct="1"/>
            <a:r>
              <a:rPr lang="de-DE" sz="1200" dirty="0" smtClean="0">
                <a:latin typeface="Calibri" panose="020F0502020204030204" pitchFamily="34" charset="0"/>
              </a:rPr>
              <a:t>Pool </a:t>
            </a:r>
            <a:r>
              <a:rPr lang="de-DE" sz="1200" dirty="0" err="1" smtClean="0">
                <a:latin typeface="Calibri" panose="020F0502020204030204" pitchFamily="34" charset="0"/>
              </a:rPr>
              <a:t>of</a:t>
            </a:r>
            <a:r>
              <a:rPr lang="de-DE" sz="1200" dirty="0" smtClean="0">
                <a:latin typeface="Calibri" panose="020F0502020204030204" pitchFamily="34" charset="0"/>
              </a:rPr>
              <a:t> </a:t>
            </a:r>
            <a:r>
              <a:rPr lang="de-DE" sz="1200" dirty="0">
                <a:latin typeface="Calibri" panose="020F0502020204030204" pitchFamily="34" charset="0"/>
              </a:rPr>
              <a:t>35  </a:t>
            </a:r>
            <a:r>
              <a:rPr lang="en-GB" sz="1200" dirty="0" smtClean="0">
                <a:latin typeface="Calibri" panose="020F0502020204030204" pitchFamily="34" charset="0"/>
              </a:rPr>
              <a:t>independent</a:t>
            </a:r>
            <a:r>
              <a:rPr lang="de-DE" sz="1200" dirty="0" smtClean="0">
                <a:latin typeface="Calibri" panose="020F0502020204030204" pitchFamily="34" charset="0"/>
              </a:rPr>
              <a:t> </a:t>
            </a:r>
            <a:r>
              <a:rPr lang="de-DE" sz="1200" dirty="0" err="1" smtClean="0">
                <a:latin typeface="Calibri" panose="020F0502020204030204" pitchFamily="34" charset="0"/>
              </a:rPr>
              <a:t>contractors</a:t>
            </a:r>
            <a:endParaRPr lang="de-DE" sz="1200" dirty="0">
              <a:latin typeface="Calibri" panose="020F0502020204030204" pitchFamily="34" charset="0"/>
            </a:endParaRPr>
          </a:p>
        </p:txBody>
      </p:sp>
      <p:sp>
        <p:nvSpPr>
          <p:cNvPr id="26" name="Textfeld 13"/>
          <p:cNvSpPr txBox="1">
            <a:spLocks noChangeArrowheads="1"/>
          </p:cNvSpPr>
          <p:nvPr/>
        </p:nvSpPr>
        <p:spPr bwMode="auto">
          <a:xfrm>
            <a:off x="1352600" y="5733256"/>
            <a:ext cx="60276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nduit ITC Ligh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nduit ITC Light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nduit ITC Light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nduit ITC Light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nduit ITC Ligh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duit ITC Ligh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duit ITC Ligh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duit ITC Ligh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duit ITC Light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1400" dirty="0" err="1" smtClean="0">
                <a:latin typeface="Calibri" panose="020F0502020204030204" pitchFamily="34" charset="0"/>
              </a:rPr>
              <a:t>Foto</a:t>
            </a:r>
            <a:r>
              <a:rPr lang="en-GB" sz="1400" dirty="0" smtClean="0">
                <a:latin typeface="Calibri" panose="020F0502020204030204" pitchFamily="34" charset="0"/>
              </a:rPr>
              <a:t> credits (slides 2, 3, </a:t>
            </a:r>
            <a:r>
              <a:rPr lang="en-GB" sz="1400" dirty="0" smtClean="0">
                <a:latin typeface="Calibri" panose="020F0502020204030204" pitchFamily="34" charset="0"/>
              </a:rPr>
              <a:t>5, 6): </a:t>
            </a:r>
            <a:r>
              <a:rPr lang="en-GB" sz="1400" dirty="0" smtClean="0">
                <a:latin typeface="Calibri" panose="020F0502020204030204" pitchFamily="34" charset="0"/>
              </a:rPr>
              <a:t>Philipp </a:t>
            </a:r>
            <a:r>
              <a:rPr lang="en-GB" sz="1400" dirty="0" err="1" smtClean="0">
                <a:latin typeface="Calibri" panose="020F0502020204030204" pitchFamily="34" charset="0"/>
              </a:rPr>
              <a:t>Hartberger</a:t>
            </a:r>
            <a:r>
              <a:rPr lang="en-GB" sz="1400" dirty="0" smtClean="0">
                <a:latin typeface="Calibri" panose="020F0502020204030204" pitchFamily="34" charset="0"/>
              </a:rPr>
              <a:t> © Vienna Open Lab</a:t>
            </a:r>
            <a:endParaRPr lang="en-GB" sz="1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38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Financiers</a:t>
            </a:r>
            <a:endParaRPr lang="en-GB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857" r="-8368"/>
          <a:stretch/>
        </p:blipFill>
        <p:spPr>
          <a:xfrm>
            <a:off x="894326" y="2133779"/>
            <a:ext cx="2271251" cy="762036"/>
          </a:xfrm>
          <a:prstGeom prst="rect">
            <a:avLst/>
          </a:prstGeom>
        </p:spPr>
      </p:pic>
      <p:pic>
        <p:nvPicPr>
          <p:cNvPr id="6" name="Bild 8" descr="Unterstützer_NEU 2014.psd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55" t="63274" r="58604" b="7289"/>
          <a:stretch/>
        </p:blipFill>
        <p:spPr>
          <a:xfrm>
            <a:off x="6393160" y="2133779"/>
            <a:ext cx="2322128" cy="87875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Bild 10" descr="Unterstützer_NEU 2014.psd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625" t="10467" r="1225" b="64626"/>
          <a:stretch/>
        </p:blipFill>
        <p:spPr>
          <a:xfrm>
            <a:off x="3357725" y="2133779"/>
            <a:ext cx="2920864" cy="6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Bild 5" descr="Raiffeisen OÖ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67" b="26000"/>
          <a:stretch/>
        </p:blipFill>
        <p:spPr>
          <a:xfrm>
            <a:off x="2432720" y="4149149"/>
            <a:ext cx="2008112" cy="648072"/>
          </a:xfrm>
          <a:prstGeom prst="rect">
            <a:avLst/>
          </a:prstGeom>
        </p:spPr>
      </p:pic>
      <p:pic>
        <p:nvPicPr>
          <p:cNvPr id="9" name="Bild 9" descr="eppendorf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707" y="4285244"/>
            <a:ext cx="1728192" cy="375882"/>
          </a:xfrm>
          <a:prstGeom prst="rect">
            <a:avLst/>
          </a:prstGeom>
        </p:spPr>
      </p:pic>
      <p:sp>
        <p:nvSpPr>
          <p:cNvPr id="10" name="Textfeld 1"/>
          <p:cNvSpPr txBox="1"/>
          <p:nvPr/>
        </p:nvSpPr>
        <p:spPr>
          <a:xfrm>
            <a:off x="6278589" y="3086090"/>
            <a:ext cx="27068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A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9pPr>
          </a:lstStyle>
          <a:p>
            <a:pPr algn="ctr"/>
            <a:r>
              <a:rPr lang="en-GB" sz="1600" dirty="0" smtClean="0">
                <a:latin typeface="Calibri" panose="020F0502020204030204" pitchFamily="34" charset="0"/>
              </a:rPr>
              <a:t>Federal Ministry of Education &amp; Women's Affairs</a:t>
            </a:r>
            <a:endParaRPr lang="en-GB" sz="1600" dirty="0">
              <a:latin typeface="Calibri" panose="020F0502020204030204" pitchFamily="34" charset="0"/>
            </a:endParaRPr>
          </a:p>
        </p:txBody>
      </p:sp>
      <p:sp>
        <p:nvSpPr>
          <p:cNvPr id="11" name="Textfeld 7"/>
          <p:cNvSpPr txBox="1"/>
          <p:nvPr/>
        </p:nvSpPr>
        <p:spPr>
          <a:xfrm>
            <a:off x="776536" y="3086091"/>
            <a:ext cx="2581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A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9pPr>
          </a:lstStyle>
          <a:p>
            <a:pPr algn="ctr"/>
            <a:r>
              <a:rPr lang="en-GB" sz="1600" dirty="0" smtClean="0">
                <a:latin typeface="Calibri" panose="020F0502020204030204" pitchFamily="34" charset="0"/>
                <a:cs typeface="Conduit ITC Medium"/>
              </a:rPr>
              <a:t>Federal Minister of Science, Research &amp; Economy</a:t>
            </a:r>
            <a:endParaRPr lang="en-GB" sz="1600" dirty="0">
              <a:latin typeface="Calibri" panose="020F0502020204030204" pitchFamily="34" charset="0"/>
              <a:cs typeface="Conduit ITC Medium"/>
            </a:endParaRPr>
          </a:p>
        </p:txBody>
      </p:sp>
      <p:sp>
        <p:nvSpPr>
          <p:cNvPr id="12" name="Textfeld 12"/>
          <p:cNvSpPr txBox="1"/>
          <p:nvPr/>
        </p:nvSpPr>
        <p:spPr>
          <a:xfrm>
            <a:off x="3559259" y="3086091"/>
            <a:ext cx="27193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A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9pPr>
          </a:lstStyle>
          <a:p>
            <a:pPr algn="ctr"/>
            <a:r>
              <a:rPr lang="en-GB" sz="1600" dirty="0" smtClean="0">
                <a:latin typeface="Calibri" panose="020F0502020204030204" pitchFamily="34" charset="0"/>
              </a:rPr>
              <a:t>City of Vienna</a:t>
            </a:r>
            <a:endParaRPr lang="en-GB" sz="1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19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ViOLab">
      <a:dk1>
        <a:sysClr val="windowText" lastClr="000000"/>
      </a:dk1>
      <a:lt1>
        <a:sysClr val="window" lastClr="FFFFFF"/>
      </a:lt1>
      <a:dk2>
        <a:srgbClr val="3E3D2D"/>
      </a:dk2>
      <a:lt2>
        <a:srgbClr val="CCCCCC"/>
      </a:lt2>
      <a:accent1>
        <a:srgbClr val="EF4145"/>
      </a:accent1>
      <a:accent2>
        <a:srgbClr val="808080"/>
      </a:accent2>
      <a:accent3>
        <a:srgbClr val="950000"/>
      </a:accent3>
      <a:accent4>
        <a:srgbClr val="954D48"/>
      </a:accent4>
      <a:accent5>
        <a:srgbClr val="808080"/>
      </a:accent5>
      <a:accent6>
        <a:srgbClr val="F0ADAD"/>
      </a:accent6>
      <a:hlink>
        <a:srgbClr val="B3B3B3"/>
      </a:hlink>
      <a:folHlink>
        <a:srgbClr val="E6E6E6"/>
      </a:folHlink>
    </a:clrScheme>
    <a:fontScheme name="Standarddesign">
      <a:majorFont>
        <a:latin typeface="Conduit ITC Light"/>
        <a:ea typeface=""/>
        <a:cs typeface=""/>
      </a:majorFont>
      <a:minorFont>
        <a:latin typeface="Conduit ITC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418</Words>
  <Application>Microsoft Office PowerPoint</Application>
  <PresentationFormat>A4 Paper (210x297 mm)</PresentationFormat>
  <Paragraphs>103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Standarddesign</vt:lpstr>
      <vt:lpstr>PowerPoint Presentation</vt:lpstr>
      <vt:lpstr>Our aim - “real science“ for the public</vt:lpstr>
      <vt:lpstr>Teachers’ expectations</vt:lpstr>
      <vt:lpstr>Individual visitors are different...</vt:lpstr>
      <vt:lpstr>New approach – “Halloween special“ for families</vt:lpstr>
      <vt:lpstr>New approach – “Halloween special“ for families</vt:lpstr>
      <vt:lpstr>Remember the WOW or the HOW?</vt:lpstr>
      <vt:lpstr>The Vienna Open Lab Team</vt:lpstr>
      <vt:lpstr>Financiers</vt:lpstr>
    </vt:vector>
  </TitlesOfParts>
  <Company>Vienna OpenLab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Vienna OpenLab</dc:creator>
  <cp:lastModifiedBy>Manuela Ringbauer</cp:lastModifiedBy>
  <cp:revision>518</cp:revision>
  <cp:lastPrinted>2016-06-07T11:21:56Z</cp:lastPrinted>
  <dcterms:created xsi:type="dcterms:W3CDTF">2011-11-02T21:57:31Z</dcterms:created>
  <dcterms:modified xsi:type="dcterms:W3CDTF">2016-06-09T20:54:19Z</dcterms:modified>
</cp:coreProperties>
</file>