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7" r:id="rId2"/>
    <p:sldId id="348" r:id="rId3"/>
    <p:sldId id="342" r:id="rId4"/>
    <p:sldId id="349" r:id="rId5"/>
    <p:sldId id="345" r:id="rId6"/>
    <p:sldId id="346" r:id="rId7"/>
    <p:sldId id="341" r:id="rId8"/>
    <p:sldId id="351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92" autoAdjust="0"/>
  </p:normalViewPr>
  <p:slideViewPr>
    <p:cSldViewPr>
      <p:cViewPr varScale="1">
        <p:scale>
          <a:sx n="78" d="100"/>
          <a:sy n="78" d="100"/>
        </p:scale>
        <p:origin x="11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899-A0EA-4199-A00B-DE9B1099F745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58938-A243-471D-8A52-AD92CE768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6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58938-A243-471D-8A52-AD92CE7688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9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CA3C4-BBD8-43F0-8DAA-418B41B18588}" type="datetimeFigureOut">
              <a:rPr lang="nb-NO" smtClean="0"/>
              <a:pPr/>
              <a:t>10.06.2016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1D836-BDFE-4F56-B273-582388934F61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o/url?sa=i&amp;source=images&amp;cd=&amp;cad=rja&amp;docid=sfpt_vGqOOsURM&amp;tbnid=mpLo4lWpJBQCzM:&amp;ved=0CAgQjRwwAA&amp;url=http://www.geographictravels.com/2006/02/nations-and-nation-states-in-europe.html&amp;ei=hv8-Ucq_EcGatAaTvoHoAw&amp;psig=AFQjCNE1JLH6jf1LibxeuhYdvzduvCwW5A&amp;ust=136316954233280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opbannerwhiteteknisk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>
              <a:lnSpc>
                <a:spcPct val="150000"/>
              </a:lnSpc>
            </a:pP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Race,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science</a:t>
            </a:r>
            <a:r>
              <a:rPr lang="nb-NO" sz="3200" dirty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&amp;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authority</a:t>
            </a: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algn="ctr"/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algn="ctr"/>
            <a:endParaRPr lang="nb-NO" dirty="0">
              <a:latin typeface="Narkisim" pitchFamily="34" charset="-79"/>
              <a:cs typeface="Narkisim" pitchFamily="34" charset="-79"/>
            </a:endParaRP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Phil Loring (@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ph_lor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)</a:t>
            </a:r>
          </a:p>
          <a:p>
            <a:pPr algn="ctr"/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Curator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of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the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History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of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Medicine</a:t>
            </a:r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Norsk Teknisk Museum</a:t>
            </a:r>
          </a:p>
          <a:p>
            <a:pPr algn="ctr"/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Ecsite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annual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conference</a:t>
            </a:r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11 June 2016</a:t>
            </a: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#ecsite2016 #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gallBC</a:t>
            </a:r>
            <a:endParaRPr lang="nb-NO" sz="2400" dirty="0" smtClean="0">
              <a:latin typeface="Gill Sans MT" pitchFamily="34" charset="0"/>
              <a:cs typeface="Narkisim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esi.com/rmap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928869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8928992" cy="365125"/>
          </a:xfrm>
        </p:spPr>
        <p:txBody>
          <a:bodyPr/>
          <a:lstStyle/>
          <a:p>
            <a:r>
              <a:rPr lang="nb-NO" sz="1600" dirty="0" smtClean="0"/>
              <a:t>@</a:t>
            </a:r>
            <a:r>
              <a:rPr lang="nb-NO" sz="1600" dirty="0" err="1" smtClean="0"/>
              <a:t>ph_lor</a:t>
            </a:r>
            <a:r>
              <a:rPr lang="nb-NO" sz="1600" dirty="0" smtClean="0"/>
              <a:t>         #</a:t>
            </a:r>
            <a:r>
              <a:rPr lang="nb-NO" sz="1600" dirty="0" err="1" smtClean="0"/>
              <a:t>gallBC</a:t>
            </a:r>
            <a:r>
              <a:rPr lang="nb-NO" sz="1600" dirty="0" smtClean="0"/>
              <a:t>        #ecsite2016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5571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deathcamps.org/reinhard/pic/bigracemap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852"/>
            <a:ext cx="7200800" cy="6406484"/>
          </a:xfrm>
          <a:prstGeom prst="rect">
            <a:avLst/>
          </a:prstGeom>
          <a:noFill/>
        </p:spPr>
      </p:pic>
      <p:sp>
        <p:nvSpPr>
          <p:cNvPr id="3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8928992" cy="365125"/>
          </a:xfrm>
        </p:spPr>
        <p:txBody>
          <a:bodyPr/>
          <a:lstStyle/>
          <a:p>
            <a:r>
              <a:rPr lang="nb-NO" sz="1600" dirty="0" smtClean="0"/>
              <a:t>@</a:t>
            </a:r>
            <a:r>
              <a:rPr lang="nb-NO" sz="1600" dirty="0" err="1" smtClean="0"/>
              <a:t>ph_lor</a:t>
            </a:r>
            <a:r>
              <a:rPr lang="nb-NO" sz="1600" dirty="0" smtClean="0"/>
              <a:t>         #</a:t>
            </a:r>
            <a:r>
              <a:rPr lang="nb-NO" sz="1600" dirty="0" err="1" smtClean="0"/>
              <a:t>gallBC</a:t>
            </a:r>
            <a:r>
              <a:rPr lang="nb-NO" sz="1600" dirty="0" smtClean="0"/>
              <a:t>        #ecsite2016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6562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850"/>
            <a:ext cx="8064896" cy="66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8928992" cy="365125"/>
          </a:xfrm>
        </p:spPr>
        <p:txBody>
          <a:bodyPr/>
          <a:lstStyle/>
          <a:p>
            <a:r>
              <a:rPr lang="nb-NO" sz="1600" dirty="0" smtClean="0"/>
              <a:t>@</a:t>
            </a:r>
            <a:r>
              <a:rPr lang="nb-NO" sz="1600" dirty="0" err="1" smtClean="0"/>
              <a:t>ph_lor</a:t>
            </a:r>
            <a:r>
              <a:rPr lang="nb-NO" sz="1600" dirty="0" smtClean="0"/>
              <a:t>         #</a:t>
            </a:r>
            <a:r>
              <a:rPr lang="nb-NO" sz="1600" dirty="0" err="1" smtClean="0"/>
              <a:t>gallBC</a:t>
            </a:r>
            <a:r>
              <a:rPr lang="nb-NO" sz="1600" dirty="0" smtClean="0"/>
              <a:t>        #ecsite2016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2561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discovermagazine.com/gnxp/files/genmapeurop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883534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8928992" cy="365125"/>
          </a:xfrm>
        </p:spPr>
        <p:txBody>
          <a:bodyPr/>
          <a:lstStyle/>
          <a:p>
            <a:r>
              <a:rPr lang="nb-NO" sz="1600" dirty="0" smtClean="0"/>
              <a:t>@</a:t>
            </a:r>
            <a:r>
              <a:rPr lang="nb-NO" sz="1600" dirty="0" err="1" smtClean="0"/>
              <a:t>ph_lor</a:t>
            </a:r>
            <a:r>
              <a:rPr lang="nb-NO" sz="1600" dirty="0" smtClean="0"/>
              <a:t>         #</a:t>
            </a:r>
            <a:r>
              <a:rPr lang="nb-NO" sz="1600" dirty="0" err="1" smtClean="0"/>
              <a:t>gallBC</a:t>
            </a:r>
            <a:r>
              <a:rPr lang="nb-NO" sz="1600" dirty="0" smtClean="0"/>
              <a:t>        #ecsite2016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067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426" y="764704"/>
            <a:ext cx="9301945" cy="536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8928992" cy="365125"/>
          </a:xfrm>
        </p:spPr>
        <p:txBody>
          <a:bodyPr/>
          <a:lstStyle/>
          <a:p>
            <a:r>
              <a:rPr lang="nb-NO" sz="1600" dirty="0" smtClean="0"/>
              <a:t>@</a:t>
            </a:r>
            <a:r>
              <a:rPr lang="nb-NO" sz="1600" dirty="0" err="1" smtClean="0"/>
              <a:t>ph_lor</a:t>
            </a:r>
            <a:r>
              <a:rPr lang="nb-NO" sz="1600" dirty="0" smtClean="0"/>
              <a:t>         #</a:t>
            </a:r>
            <a:r>
              <a:rPr lang="nb-NO" sz="1600" dirty="0" err="1" smtClean="0"/>
              <a:t>gallBC</a:t>
            </a:r>
            <a:r>
              <a:rPr lang="nb-NO" sz="1600" dirty="0" smtClean="0"/>
              <a:t>        #ecsite2016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3366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opbannerwhiteteknisk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0" y="0"/>
            <a:ext cx="91440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>
              <a:lnSpc>
                <a:spcPct val="150000"/>
              </a:lnSpc>
            </a:pP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Why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work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with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2nd-generation migrants </a:t>
            </a:r>
            <a:br>
              <a:rPr lang="nb-NO" sz="3200" dirty="0" smtClean="0">
                <a:latin typeface="Gill Sans MT" pitchFamily="34" charset="0"/>
                <a:cs typeface="Narkisim" pitchFamily="34" charset="-79"/>
              </a:rPr>
            </a:b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on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an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exhibition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about</a:t>
            </a:r>
            <a:r>
              <a:rPr lang="nb-NO" sz="3200" dirty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the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science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of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human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genetics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?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A </a:t>
            </a:r>
            <a:r>
              <a:rPr lang="nb-NO" sz="2400" b="1" dirty="0" err="1" smtClean="0">
                <a:latin typeface="Narkisim" pitchFamily="34" charset="-79"/>
                <a:cs typeface="Narkisim" pitchFamily="34" charset="-79"/>
              </a:rPr>
              <a:t>step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towards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a more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inclusive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, diverse,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accessible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museum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Redistributing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authority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,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both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in </a:t>
            </a:r>
            <a:r>
              <a:rPr lang="nb-NO" sz="2400" b="1" dirty="0" err="1" smtClean="0">
                <a:latin typeface="Narkisim" pitchFamily="34" charset="-79"/>
                <a:cs typeface="Narkisim" pitchFamily="34" charset="-79"/>
              </a:rPr>
              <a:t>science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and in </a:t>
            </a:r>
            <a:r>
              <a:rPr lang="nb-NO" sz="2400" b="1" dirty="0" err="1" smtClean="0">
                <a:latin typeface="Narkisim" pitchFamily="34" charset="-79"/>
                <a:cs typeface="Narkisim" pitchFamily="34" charset="-79"/>
              </a:rPr>
              <a:t>culture</a:t>
            </a:r>
            <a:endParaRPr lang="nb-NO" sz="2400" b="1" dirty="0" smtClean="0">
              <a:latin typeface="Narkisim" pitchFamily="34" charset="-79"/>
              <a:cs typeface="Narkisim" pitchFamily="34" charset="-79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A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better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, more </a:t>
            </a:r>
            <a:r>
              <a:rPr lang="nb-NO" sz="2400" b="1" dirty="0" err="1" smtClean="0">
                <a:latin typeface="Narkisim" pitchFamily="34" charset="-79"/>
                <a:cs typeface="Narkisim" pitchFamily="34" charset="-79"/>
              </a:rPr>
              <a:t>engaging</a:t>
            </a:r>
            <a:r>
              <a:rPr lang="nb-NO" sz="2400" dirty="0" smtClean="0">
                <a:latin typeface="Narkisim" pitchFamily="34" charset="-79"/>
                <a:cs typeface="Narkisim" pitchFamily="34" charset="-79"/>
              </a:rPr>
              <a:t> </a:t>
            </a:r>
            <a:r>
              <a:rPr lang="nb-NO" sz="2400" dirty="0" err="1" smtClean="0">
                <a:latin typeface="Narkisim" pitchFamily="34" charset="-79"/>
                <a:cs typeface="Narkisim" pitchFamily="34" charset="-79"/>
              </a:rPr>
              <a:t>exhibition</a:t>
            </a:r>
            <a:endParaRPr lang="nb-NO" sz="2400" dirty="0" smtClean="0">
              <a:latin typeface="Narkisim" pitchFamily="34" charset="-79"/>
              <a:cs typeface="Narkisim" pitchFamily="34" charset="-79"/>
            </a:endParaRP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algn="ctr"/>
            <a:endParaRPr lang="nb-NO" dirty="0">
              <a:latin typeface="Narkisim" pitchFamily="34" charset="-79"/>
              <a:cs typeface="Narkisim" pitchFamily="34" charset="-79"/>
            </a:endParaRPr>
          </a:p>
          <a:p>
            <a:pPr algn="ctr"/>
            <a:endParaRPr lang="nb-NO" sz="2400" dirty="0" smtClean="0">
              <a:latin typeface="Gill Sans MT" pitchFamily="34" charset="0"/>
              <a:cs typeface="Narkisim" pitchFamily="34" charset="-79"/>
            </a:endParaRPr>
          </a:p>
        </p:txBody>
      </p:sp>
      <p:sp>
        <p:nvSpPr>
          <p:cNvPr id="4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8928992" cy="365125"/>
          </a:xfrm>
        </p:spPr>
        <p:txBody>
          <a:bodyPr/>
          <a:lstStyle/>
          <a:p>
            <a:r>
              <a:rPr lang="nb-NO" sz="1600" dirty="0" smtClean="0"/>
              <a:t>@</a:t>
            </a:r>
            <a:r>
              <a:rPr lang="nb-NO" sz="1600" dirty="0" err="1" smtClean="0"/>
              <a:t>ph_lor</a:t>
            </a:r>
            <a:r>
              <a:rPr lang="nb-NO" sz="1600" dirty="0" smtClean="0"/>
              <a:t>         #</a:t>
            </a:r>
            <a:r>
              <a:rPr lang="nb-NO" sz="1600" dirty="0" err="1" smtClean="0"/>
              <a:t>gallBC</a:t>
            </a:r>
            <a:r>
              <a:rPr lang="nb-NO" sz="1600" dirty="0" smtClean="0"/>
              <a:t>        #ecsite2016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816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topbannerwhiteteknisk_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Sylinder 6"/>
          <p:cNvSpPr txBox="1"/>
          <p:nvPr/>
        </p:nvSpPr>
        <p:spPr>
          <a:xfrm>
            <a:off x="0" y="0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>
              <a:lnSpc>
                <a:spcPct val="150000"/>
              </a:lnSpc>
            </a:pP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Thank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3200" dirty="0" err="1" smtClean="0">
                <a:latin typeface="Gill Sans MT" pitchFamily="34" charset="0"/>
                <a:cs typeface="Narkisim" pitchFamily="34" charset="-79"/>
              </a:rPr>
              <a:t>you</a:t>
            </a:r>
            <a:r>
              <a:rPr lang="nb-NO" sz="3200" dirty="0" smtClean="0">
                <a:latin typeface="Gill Sans MT" pitchFamily="34" charset="0"/>
                <a:cs typeface="Narkisim" pitchFamily="34" charset="-79"/>
              </a:rPr>
              <a:t>!</a:t>
            </a:r>
            <a:endParaRPr lang="nb-NO" sz="32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algn="ctr"/>
            <a:endParaRPr lang="nb-NO" dirty="0" smtClean="0">
              <a:latin typeface="Narkisim" pitchFamily="34" charset="-79"/>
              <a:cs typeface="Narkisim" pitchFamily="34" charset="-79"/>
            </a:endParaRPr>
          </a:p>
          <a:p>
            <a:pPr algn="ctr"/>
            <a:endParaRPr lang="nb-NO" dirty="0">
              <a:latin typeface="Narkisim" pitchFamily="34" charset="-79"/>
              <a:cs typeface="Narkisim" pitchFamily="34" charset="-79"/>
            </a:endParaRP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Phil Loring (@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ph_lor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)</a:t>
            </a:r>
          </a:p>
          <a:p>
            <a:pPr algn="ctr"/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Curator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of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the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History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of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Medicine</a:t>
            </a:r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Norsk Teknisk Museum</a:t>
            </a:r>
          </a:p>
          <a:p>
            <a:pPr algn="ctr"/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Ecsite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annual</a:t>
            </a:r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 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conference</a:t>
            </a:r>
            <a:endParaRPr lang="nb-NO" sz="2400" dirty="0" smtClean="0">
              <a:latin typeface="Gill Sans MT" pitchFamily="34" charset="0"/>
              <a:cs typeface="Narkisim" pitchFamily="34" charset="-79"/>
            </a:endParaRP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11 June 2016</a:t>
            </a:r>
          </a:p>
          <a:p>
            <a:pPr algn="ctr"/>
            <a:r>
              <a:rPr lang="nb-NO" sz="2400" dirty="0" smtClean="0">
                <a:latin typeface="Gill Sans MT" pitchFamily="34" charset="0"/>
                <a:cs typeface="Narkisim" pitchFamily="34" charset="-79"/>
              </a:rPr>
              <a:t>#ecsite2016 #</a:t>
            </a:r>
            <a:r>
              <a:rPr lang="nb-NO" sz="2400" dirty="0" err="1" smtClean="0">
                <a:latin typeface="Gill Sans MT" pitchFamily="34" charset="0"/>
                <a:cs typeface="Narkisim" pitchFamily="34" charset="-79"/>
              </a:rPr>
              <a:t>gallBC</a:t>
            </a:r>
            <a:endParaRPr lang="nb-NO" sz="2400" dirty="0" smtClean="0">
              <a:latin typeface="Gill Sans MT" pitchFamily="34" charset="0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97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98</Words>
  <Application>Microsoft Office PowerPoint</Application>
  <PresentationFormat>Skjermfremvisning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Narkisim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Norsk Teknisk Museum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Touching nerves</dc:title>
  <dc:creator>Phil Loring</dc:creator>
  <cp:lastModifiedBy>Phil Loring</cp:lastModifiedBy>
  <cp:revision>132</cp:revision>
  <dcterms:created xsi:type="dcterms:W3CDTF">2015-02-09T17:19:03Z</dcterms:created>
  <dcterms:modified xsi:type="dcterms:W3CDTF">2016-06-10T15:25:51Z</dcterms:modified>
</cp:coreProperties>
</file>