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11" r:id="rId4"/>
    <p:sldId id="326" r:id="rId5"/>
    <p:sldId id="310" r:id="rId6"/>
    <p:sldId id="320" r:id="rId7"/>
    <p:sldId id="327" r:id="rId8"/>
    <p:sldId id="328" r:id="rId9"/>
    <p:sldId id="334" r:id="rId10"/>
    <p:sldId id="330" r:id="rId11"/>
    <p:sldId id="329" r:id="rId12"/>
    <p:sldId id="335" r:id="rId13"/>
    <p:sldId id="332" r:id="rId14"/>
    <p:sldId id="32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6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127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F6BBE5-016E-4F29-AAA5-DE24A81F66E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05C337-1A9C-4203-AEAE-9817834C45F5}">
      <dgm:prSet custT="1"/>
      <dgm:spPr/>
      <dgm:t>
        <a:bodyPr/>
        <a:lstStyle/>
        <a:p>
          <a:pPr rtl="0"/>
          <a:r>
            <a:rPr lang="en-US" sz="2400" dirty="0" smtClean="0">
              <a:latin typeface="Corbel" panose="020B0503020204020204" pitchFamily="34" charset="0"/>
            </a:rPr>
            <a:t>Bring back the value and respect: </a:t>
          </a:r>
        </a:p>
        <a:p>
          <a:pPr rtl="0"/>
          <a:r>
            <a:rPr lang="en-US" sz="2400" dirty="0" smtClean="0">
              <a:latin typeface="Corbel" panose="020B0503020204020204" pitchFamily="34" charset="0"/>
            </a:rPr>
            <a:t>salaries when possible yes, but also  job prominence </a:t>
          </a:r>
          <a:endParaRPr lang="en-US" sz="2400" dirty="0">
            <a:latin typeface="Corbel" panose="020B0503020204020204" pitchFamily="34" charset="0"/>
          </a:endParaRPr>
        </a:p>
      </dgm:t>
    </dgm:pt>
    <dgm:pt modelId="{7D31D83A-42AB-4D10-9C93-44FDC4313A9D}" type="parTrans" cxnId="{6D726B20-5763-4FCD-A174-02671D81F520}">
      <dgm:prSet/>
      <dgm:spPr/>
      <dgm:t>
        <a:bodyPr/>
        <a:lstStyle/>
        <a:p>
          <a:endParaRPr lang="en-US" sz="2800"/>
        </a:p>
      </dgm:t>
    </dgm:pt>
    <dgm:pt modelId="{F8A97F42-50DB-4B58-9432-8AE0420DA0FF}" type="sibTrans" cxnId="{6D726B20-5763-4FCD-A174-02671D81F520}">
      <dgm:prSet/>
      <dgm:spPr/>
      <dgm:t>
        <a:bodyPr/>
        <a:lstStyle/>
        <a:p>
          <a:endParaRPr lang="en-US" sz="2800"/>
        </a:p>
      </dgm:t>
    </dgm:pt>
    <dgm:pt modelId="{816C3B94-ACDE-4D5C-A52C-8E59E175BB3F}" type="pres">
      <dgm:prSet presAssocID="{25F6BBE5-016E-4F29-AAA5-DE24A81F66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CBB7A2-266E-4D72-8D62-153B670852CC}" type="pres">
      <dgm:prSet presAssocID="{0A05C337-1A9C-4203-AEAE-9817834C45F5}" presName="node" presStyleLbl="node1" presStyleIdx="0" presStyleCnt="1" custScaleX="4083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FAE61A-F175-4239-BD7C-5D3CE4F769C4}" type="presOf" srcId="{25F6BBE5-016E-4F29-AAA5-DE24A81F66E4}" destId="{816C3B94-ACDE-4D5C-A52C-8E59E175BB3F}" srcOrd="0" destOrd="0" presId="urn:microsoft.com/office/officeart/2005/8/layout/default"/>
    <dgm:cxn modelId="{DAC2CB10-BB90-4D07-9788-7E8960109C6F}" type="presOf" srcId="{0A05C337-1A9C-4203-AEAE-9817834C45F5}" destId="{86CBB7A2-266E-4D72-8D62-153B670852CC}" srcOrd="0" destOrd="0" presId="urn:microsoft.com/office/officeart/2005/8/layout/default"/>
    <dgm:cxn modelId="{6D726B20-5763-4FCD-A174-02671D81F520}" srcId="{25F6BBE5-016E-4F29-AAA5-DE24A81F66E4}" destId="{0A05C337-1A9C-4203-AEAE-9817834C45F5}" srcOrd="0" destOrd="0" parTransId="{7D31D83A-42AB-4D10-9C93-44FDC4313A9D}" sibTransId="{F8A97F42-50DB-4B58-9432-8AE0420DA0FF}"/>
    <dgm:cxn modelId="{5B6831F5-800B-45BA-983F-65E81741467E}" type="presParOf" srcId="{816C3B94-ACDE-4D5C-A52C-8E59E175BB3F}" destId="{86CBB7A2-266E-4D72-8D62-153B670852C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972B85-4AF6-4A66-AE57-0127EC104DC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AAA3E1-BCC5-4D0C-B703-2F74C8A2CEFB}">
      <dgm:prSet phldrT="[Text]" custT="1"/>
      <dgm:spPr/>
      <dgm:t>
        <a:bodyPr/>
        <a:lstStyle/>
        <a:p>
          <a:r>
            <a:rPr lang="en-US" sz="3600" dirty="0" smtClean="0">
              <a:latin typeface="Corbel" panose="020B0503020204020204" pitchFamily="34" charset="0"/>
            </a:rPr>
            <a:t>In summary:</a:t>
          </a:r>
          <a:endParaRPr lang="en-US" sz="3600" dirty="0">
            <a:latin typeface="Corbel" panose="020B0503020204020204" pitchFamily="34" charset="0"/>
          </a:endParaRPr>
        </a:p>
      </dgm:t>
    </dgm:pt>
    <dgm:pt modelId="{396D5E77-AA00-45E9-8D62-269ED96D6676}" type="parTrans" cxnId="{ADC13455-0646-44EB-A14C-A12E96F1D035}">
      <dgm:prSet/>
      <dgm:spPr/>
      <dgm:t>
        <a:bodyPr/>
        <a:lstStyle/>
        <a:p>
          <a:endParaRPr lang="en-US"/>
        </a:p>
      </dgm:t>
    </dgm:pt>
    <dgm:pt modelId="{10A195B2-8D9C-4DA5-A8A5-3BC2597D9EFD}" type="sibTrans" cxnId="{ADC13455-0646-44EB-A14C-A12E96F1D035}">
      <dgm:prSet/>
      <dgm:spPr/>
      <dgm:t>
        <a:bodyPr/>
        <a:lstStyle/>
        <a:p>
          <a:endParaRPr lang="en-US"/>
        </a:p>
      </dgm:t>
    </dgm:pt>
    <dgm:pt modelId="{4F855D64-91D0-4B3E-86A8-B2B1DAF8A4BC}" type="pres">
      <dgm:prSet presAssocID="{F4972B85-4AF6-4A66-AE57-0127EC104DC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45DBC4-D9E1-4F56-9BC6-A2D6738417FA}" type="pres">
      <dgm:prSet presAssocID="{24AAA3E1-BCC5-4D0C-B703-2F74C8A2CEFB}" presName="parentText" presStyleLbl="node1" presStyleIdx="0" presStyleCnt="1" custScaleY="667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480136-5AAB-4E28-AF22-A9EE021FDEF9}" type="presOf" srcId="{F4972B85-4AF6-4A66-AE57-0127EC104DC6}" destId="{4F855D64-91D0-4B3E-86A8-B2B1DAF8A4BC}" srcOrd="0" destOrd="0" presId="urn:microsoft.com/office/officeart/2005/8/layout/vList2"/>
    <dgm:cxn modelId="{70B46BA5-D4DB-41A8-81D3-4C7E0422F50A}" type="presOf" srcId="{24AAA3E1-BCC5-4D0C-B703-2F74C8A2CEFB}" destId="{6645DBC4-D9E1-4F56-9BC6-A2D6738417FA}" srcOrd="0" destOrd="0" presId="urn:microsoft.com/office/officeart/2005/8/layout/vList2"/>
    <dgm:cxn modelId="{ADC13455-0646-44EB-A14C-A12E96F1D035}" srcId="{F4972B85-4AF6-4A66-AE57-0127EC104DC6}" destId="{24AAA3E1-BCC5-4D0C-B703-2F74C8A2CEFB}" srcOrd="0" destOrd="0" parTransId="{396D5E77-AA00-45E9-8D62-269ED96D6676}" sibTransId="{10A195B2-8D9C-4DA5-A8A5-3BC2597D9EFD}"/>
    <dgm:cxn modelId="{906D6396-F1EF-4DE9-A722-7F00A8223413}" type="presParOf" srcId="{4F855D64-91D0-4B3E-86A8-B2B1DAF8A4BC}" destId="{6645DBC4-D9E1-4F56-9BC6-A2D6738417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F6BBE5-016E-4F29-AAA5-DE24A81F66E4}" type="doc">
      <dgm:prSet loTypeId="urn:microsoft.com/office/officeart/2005/8/layout/defaul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0A05C337-1A9C-4203-AEAE-9817834C45F5}">
      <dgm:prSet custT="1"/>
      <dgm:spPr/>
      <dgm:t>
        <a:bodyPr/>
        <a:lstStyle/>
        <a:p>
          <a:pPr rtl="0"/>
          <a:r>
            <a:rPr lang="en-US" sz="2400" dirty="0" smtClean="0">
              <a:latin typeface="Corbel" panose="020B0503020204020204" pitchFamily="34" charset="0"/>
            </a:rPr>
            <a:t>Internships</a:t>
          </a:r>
          <a:endParaRPr lang="en-US" sz="2400" dirty="0">
            <a:latin typeface="Corbel" panose="020B0503020204020204" pitchFamily="34" charset="0"/>
          </a:endParaRPr>
        </a:p>
      </dgm:t>
    </dgm:pt>
    <dgm:pt modelId="{7D31D83A-42AB-4D10-9C93-44FDC4313A9D}" type="parTrans" cxnId="{6D726B20-5763-4FCD-A174-02671D81F520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F8A97F42-50DB-4B58-9432-8AE0420DA0FF}" type="sibTrans" cxnId="{6D726B20-5763-4FCD-A174-02671D81F520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41784935-3B24-47A7-B1E7-6FFA50637580}">
      <dgm:prSet custT="1"/>
      <dgm:spPr/>
      <dgm:t>
        <a:bodyPr/>
        <a:lstStyle/>
        <a:p>
          <a:pPr rtl="0"/>
          <a:r>
            <a:rPr lang="en-US" sz="2400" dirty="0" smtClean="0">
              <a:latin typeface="Corbel" panose="020B0503020204020204" pitchFamily="34" charset="0"/>
            </a:rPr>
            <a:t>Sharing information</a:t>
          </a:r>
          <a:endParaRPr lang="en-US" sz="2400" dirty="0">
            <a:latin typeface="Corbel" panose="020B0503020204020204" pitchFamily="34" charset="0"/>
          </a:endParaRPr>
        </a:p>
      </dgm:t>
    </dgm:pt>
    <dgm:pt modelId="{AF43F90C-D69F-4CF9-92B1-61182794B653}" type="parTrans" cxnId="{A16EF326-F36F-4675-B63D-C34A136EF570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CB4A08EE-CD42-4D83-8913-E40B4D74B26D}" type="sibTrans" cxnId="{A16EF326-F36F-4675-B63D-C34A136EF570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2DB1A6A3-1E39-4794-A3F9-D4DE93F75F56}">
      <dgm:prSet custT="1"/>
      <dgm:spPr/>
      <dgm:t>
        <a:bodyPr/>
        <a:lstStyle/>
        <a:p>
          <a:pPr rtl="0"/>
          <a:r>
            <a:rPr lang="en-US" sz="2400" dirty="0" smtClean="0">
              <a:latin typeface="Corbel" panose="020B0503020204020204" pitchFamily="34" charset="0"/>
            </a:rPr>
            <a:t>Trial and error</a:t>
          </a:r>
          <a:endParaRPr lang="en-US" sz="2400" dirty="0">
            <a:latin typeface="Corbel" panose="020B0503020204020204" pitchFamily="34" charset="0"/>
          </a:endParaRPr>
        </a:p>
      </dgm:t>
    </dgm:pt>
    <dgm:pt modelId="{FEFC77CE-B5F3-45A7-8E58-B352BAB714A4}" type="sibTrans" cxnId="{5F4C077D-39B0-46A1-BD31-3FCB27A5B9D6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17F3016C-982D-4B66-8485-5E042343E753}" type="parTrans" cxnId="{5F4C077D-39B0-46A1-BD31-3FCB27A5B9D6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6D8BA1E8-B88B-4E04-AD74-0F4D99139D9E}" type="pres">
      <dgm:prSet presAssocID="{25F6BBE5-016E-4F29-AAA5-DE24A81F66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2414F1-3CD3-4C62-BFB1-0AF3F6A95F13}" type="pres">
      <dgm:prSet presAssocID="{0A05C337-1A9C-4203-AEAE-9817834C45F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130C3B-E58B-4BD0-8C97-0CE418D7715A}" type="pres">
      <dgm:prSet presAssocID="{F8A97F42-50DB-4B58-9432-8AE0420DA0FF}" presName="sibTrans" presStyleCnt="0"/>
      <dgm:spPr/>
      <dgm:t>
        <a:bodyPr/>
        <a:lstStyle/>
        <a:p>
          <a:endParaRPr lang="en-US"/>
        </a:p>
      </dgm:t>
    </dgm:pt>
    <dgm:pt modelId="{F6D39EC2-90D9-4B46-9880-A57656B35BE4}" type="pres">
      <dgm:prSet presAssocID="{41784935-3B24-47A7-B1E7-6FFA5063758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F71424-C51D-405A-9D61-10D204D2CD03}" type="pres">
      <dgm:prSet presAssocID="{CB4A08EE-CD42-4D83-8913-E40B4D74B26D}" presName="sibTrans" presStyleCnt="0"/>
      <dgm:spPr/>
      <dgm:t>
        <a:bodyPr/>
        <a:lstStyle/>
        <a:p>
          <a:endParaRPr lang="en-US"/>
        </a:p>
      </dgm:t>
    </dgm:pt>
    <dgm:pt modelId="{0C043ECB-DFAF-471C-900E-682586AF7204}" type="pres">
      <dgm:prSet presAssocID="{2DB1A6A3-1E39-4794-A3F9-D4DE93F75F5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26B20-5763-4FCD-A174-02671D81F520}" srcId="{25F6BBE5-016E-4F29-AAA5-DE24A81F66E4}" destId="{0A05C337-1A9C-4203-AEAE-9817834C45F5}" srcOrd="0" destOrd="0" parTransId="{7D31D83A-42AB-4D10-9C93-44FDC4313A9D}" sibTransId="{F8A97F42-50DB-4B58-9432-8AE0420DA0FF}"/>
    <dgm:cxn modelId="{5F4C077D-39B0-46A1-BD31-3FCB27A5B9D6}" srcId="{25F6BBE5-016E-4F29-AAA5-DE24A81F66E4}" destId="{2DB1A6A3-1E39-4794-A3F9-D4DE93F75F56}" srcOrd="2" destOrd="0" parTransId="{17F3016C-982D-4B66-8485-5E042343E753}" sibTransId="{FEFC77CE-B5F3-45A7-8E58-B352BAB714A4}"/>
    <dgm:cxn modelId="{A16EF326-F36F-4675-B63D-C34A136EF570}" srcId="{25F6BBE5-016E-4F29-AAA5-DE24A81F66E4}" destId="{41784935-3B24-47A7-B1E7-6FFA50637580}" srcOrd="1" destOrd="0" parTransId="{AF43F90C-D69F-4CF9-92B1-61182794B653}" sibTransId="{CB4A08EE-CD42-4D83-8913-E40B4D74B26D}"/>
    <dgm:cxn modelId="{4ABC3424-64E5-4FA7-BF85-1DB493A506F5}" type="presOf" srcId="{2DB1A6A3-1E39-4794-A3F9-D4DE93F75F56}" destId="{0C043ECB-DFAF-471C-900E-682586AF7204}" srcOrd="0" destOrd="0" presId="urn:microsoft.com/office/officeart/2005/8/layout/default"/>
    <dgm:cxn modelId="{F897A381-A89F-437B-B627-44037730013E}" type="presOf" srcId="{25F6BBE5-016E-4F29-AAA5-DE24A81F66E4}" destId="{6D8BA1E8-B88B-4E04-AD74-0F4D99139D9E}" srcOrd="0" destOrd="0" presId="urn:microsoft.com/office/officeart/2005/8/layout/default"/>
    <dgm:cxn modelId="{1B24FF71-4FAF-4E33-B4BD-EC90BA30A646}" type="presOf" srcId="{0A05C337-1A9C-4203-AEAE-9817834C45F5}" destId="{612414F1-3CD3-4C62-BFB1-0AF3F6A95F13}" srcOrd="0" destOrd="0" presId="urn:microsoft.com/office/officeart/2005/8/layout/default"/>
    <dgm:cxn modelId="{0B7BF0D5-DCF6-4526-9D83-82ACE33D86C5}" type="presOf" srcId="{41784935-3B24-47A7-B1E7-6FFA50637580}" destId="{F6D39EC2-90D9-4B46-9880-A57656B35BE4}" srcOrd="0" destOrd="0" presId="urn:microsoft.com/office/officeart/2005/8/layout/default"/>
    <dgm:cxn modelId="{1B68A6AB-8E8C-4621-A3BB-398F54B15E03}" type="presParOf" srcId="{6D8BA1E8-B88B-4E04-AD74-0F4D99139D9E}" destId="{612414F1-3CD3-4C62-BFB1-0AF3F6A95F13}" srcOrd="0" destOrd="0" presId="urn:microsoft.com/office/officeart/2005/8/layout/default"/>
    <dgm:cxn modelId="{27F8359A-62B8-4CA7-8932-65D5FD82F6B3}" type="presParOf" srcId="{6D8BA1E8-B88B-4E04-AD74-0F4D99139D9E}" destId="{9A130C3B-E58B-4BD0-8C97-0CE418D7715A}" srcOrd="1" destOrd="0" presId="urn:microsoft.com/office/officeart/2005/8/layout/default"/>
    <dgm:cxn modelId="{C51EB123-9D48-4B68-86D9-30BF1E1AEE5F}" type="presParOf" srcId="{6D8BA1E8-B88B-4E04-AD74-0F4D99139D9E}" destId="{F6D39EC2-90D9-4B46-9880-A57656B35BE4}" srcOrd="2" destOrd="0" presId="urn:microsoft.com/office/officeart/2005/8/layout/default"/>
    <dgm:cxn modelId="{10F07BCA-54E4-4503-9935-93C8998C42E9}" type="presParOf" srcId="{6D8BA1E8-B88B-4E04-AD74-0F4D99139D9E}" destId="{73F71424-C51D-405A-9D61-10D204D2CD03}" srcOrd="3" destOrd="0" presId="urn:microsoft.com/office/officeart/2005/8/layout/default"/>
    <dgm:cxn modelId="{D5C5905A-560D-4A4C-8004-EEB89CCC4805}" type="presParOf" srcId="{6D8BA1E8-B88B-4E04-AD74-0F4D99139D9E}" destId="{0C043ECB-DFAF-471C-900E-682586AF720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F6BBE5-016E-4F29-AAA5-DE24A81F66E4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0A05C337-1A9C-4203-AEAE-9817834C45F5}">
      <dgm:prSet custT="1"/>
      <dgm:spPr/>
      <dgm:t>
        <a:bodyPr/>
        <a:lstStyle/>
        <a:p>
          <a:pPr rtl="0"/>
          <a:r>
            <a:rPr lang="en-US" sz="2400" dirty="0" smtClean="0">
              <a:latin typeface="Corbel" panose="020B0503020204020204" pitchFamily="34" charset="0"/>
            </a:rPr>
            <a:t>Sing-along to learn English</a:t>
          </a:r>
          <a:endParaRPr lang="en-US" sz="2400" dirty="0">
            <a:latin typeface="Corbel" panose="020B0503020204020204" pitchFamily="34" charset="0"/>
          </a:endParaRPr>
        </a:p>
      </dgm:t>
    </dgm:pt>
    <dgm:pt modelId="{7D31D83A-42AB-4D10-9C93-44FDC4313A9D}" type="parTrans" cxnId="{6D726B20-5763-4FCD-A174-02671D81F520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F8A97F42-50DB-4B58-9432-8AE0420DA0FF}" type="sibTrans" cxnId="{6D726B20-5763-4FCD-A174-02671D81F520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41784935-3B24-47A7-B1E7-6FFA50637580}">
      <dgm:prSet custT="1"/>
      <dgm:spPr/>
      <dgm:t>
        <a:bodyPr/>
        <a:lstStyle/>
        <a:p>
          <a:pPr rtl="0"/>
          <a:r>
            <a:rPr lang="en-US" sz="2400" dirty="0" smtClean="0">
              <a:latin typeface="Corbel" panose="020B0503020204020204" pitchFamily="34" charset="0"/>
            </a:rPr>
            <a:t>Role play</a:t>
          </a:r>
          <a:endParaRPr lang="en-US" sz="2400" dirty="0">
            <a:latin typeface="Corbel" panose="020B0503020204020204" pitchFamily="34" charset="0"/>
          </a:endParaRPr>
        </a:p>
      </dgm:t>
    </dgm:pt>
    <dgm:pt modelId="{AF43F90C-D69F-4CF9-92B1-61182794B653}" type="parTrans" cxnId="{A16EF326-F36F-4675-B63D-C34A136EF570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CB4A08EE-CD42-4D83-8913-E40B4D74B26D}" type="sibTrans" cxnId="{A16EF326-F36F-4675-B63D-C34A136EF570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2DB1A6A3-1E39-4794-A3F9-D4DE93F75F56}">
      <dgm:prSet custT="1"/>
      <dgm:spPr/>
      <dgm:t>
        <a:bodyPr/>
        <a:lstStyle/>
        <a:p>
          <a:pPr rtl="0"/>
          <a:r>
            <a:rPr lang="en-US" sz="2400" dirty="0" smtClean="0">
              <a:latin typeface="Corbel" panose="020B0503020204020204" pitchFamily="34" charset="0"/>
            </a:rPr>
            <a:t>Creativity</a:t>
          </a:r>
          <a:endParaRPr lang="en-US" sz="2400" dirty="0">
            <a:latin typeface="Corbel" panose="020B0503020204020204" pitchFamily="34" charset="0"/>
          </a:endParaRPr>
        </a:p>
      </dgm:t>
    </dgm:pt>
    <dgm:pt modelId="{FEFC77CE-B5F3-45A7-8E58-B352BAB714A4}" type="sibTrans" cxnId="{5F4C077D-39B0-46A1-BD31-3FCB27A5B9D6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17F3016C-982D-4B66-8485-5E042343E753}" type="parTrans" cxnId="{5F4C077D-39B0-46A1-BD31-3FCB27A5B9D6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6D8BA1E8-B88B-4E04-AD74-0F4D99139D9E}" type="pres">
      <dgm:prSet presAssocID="{25F6BBE5-016E-4F29-AAA5-DE24A81F66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2414F1-3CD3-4C62-BFB1-0AF3F6A95F13}" type="pres">
      <dgm:prSet presAssocID="{0A05C337-1A9C-4203-AEAE-9817834C45F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130C3B-E58B-4BD0-8C97-0CE418D7715A}" type="pres">
      <dgm:prSet presAssocID="{F8A97F42-50DB-4B58-9432-8AE0420DA0FF}" presName="sibTrans" presStyleCnt="0"/>
      <dgm:spPr/>
      <dgm:t>
        <a:bodyPr/>
        <a:lstStyle/>
        <a:p>
          <a:endParaRPr lang="en-US"/>
        </a:p>
      </dgm:t>
    </dgm:pt>
    <dgm:pt modelId="{F6D39EC2-90D9-4B46-9880-A57656B35BE4}" type="pres">
      <dgm:prSet presAssocID="{41784935-3B24-47A7-B1E7-6FFA5063758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F71424-C51D-405A-9D61-10D204D2CD03}" type="pres">
      <dgm:prSet presAssocID="{CB4A08EE-CD42-4D83-8913-E40B4D74B26D}" presName="sibTrans" presStyleCnt="0"/>
      <dgm:spPr/>
      <dgm:t>
        <a:bodyPr/>
        <a:lstStyle/>
        <a:p>
          <a:endParaRPr lang="en-US"/>
        </a:p>
      </dgm:t>
    </dgm:pt>
    <dgm:pt modelId="{0C043ECB-DFAF-471C-900E-682586AF7204}" type="pres">
      <dgm:prSet presAssocID="{2DB1A6A3-1E39-4794-A3F9-D4DE93F75F56}" presName="node" presStyleLbl="node1" presStyleIdx="2" presStyleCnt="3" custLinFactNeighborX="-18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5CC73B-93EF-4194-B839-7AB8B2F8E279}" type="presOf" srcId="{2DB1A6A3-1E39-4794-A3F9-D4DE93F75F56}" destId="{0C043ECB-DFAF-471C-900E-682586AF7204}" srcOrd="0" destOrd="0" presId="urn:microsoft.com/office/officeart/2005/8/layout/default"/>
    <dgm:cxn modelId="{6D726B20-5763-4FCD-A174-02671D81F520}" srcId="{25F6BBE5-016E-4F29-AAA5-DE24A81F66E4}" destId="{0A05C337-1A9C-4203-AEAE-9817834C45F5}" srcOrd="0" destOrd="0" parTransId="{7D31D83A-42AB-4D10-9C93-44FDC4313A9D}" sibTransId="{F8A97F42-50DB-4B58-9432-8AE0420DA0FF}"/>
    <dgm:cxn modelId="{5F4C077D-39B0-46A1-BD31-3FCB27A5B9D6}" srcId="{25F6BBE5-016E-4F29-AAA5-DE24A81F66E4}" destId="{2DB1A6A3-1E39-4794-A3F9-D4DE93F75F56}" srcOrd="2" destOrd="0" parTransId="{17F3016C-982D-4B66-8485-5E042343E753}" sibTransId="{FEFC77CE-B5F3-45A7-8E58-B352BAB714A4}"/>
    <dgm:cxn modelId="{A16EF326-F36F-4675-B63D-C34A136EF570}" srcId="{25F6BBE5-016E-4F29-AAA5-DE24A81F66E4}" destId="{41784935-3B24-47A7-B1E7-6FFA50637580}" srcOrd="1" destOrd="0" parTransId="{AF43F90C-D69F-4CF9-92B1-61182794B653}" sibTransId="{CB4A08EE-CD42-4D83-8913-E40B4D74B26D}"/>
    <dgm:cxn modelId="{AB658A95-665C-4429-BB69-806FD0D66A7A}" type="presOf" srcId="{25F6BBE5-016E-4F29-AAA5-DE24A81F66E4}" destId="{6D8BA1E8-B88B-4E04-AD74-0F4D99139D9E}" srcOrd="0" destOrd="0" presId="urn:microsoft.com/office/officeart/2005/8/layout/default"/>
    <dgm:cxn modelId="{50ABD482-7235-4A7F-A4CA-C778C4A0D1D9}" type="presOf" srcId="{41784935-3B24-47A7-B1E7-6FFA50637580}" destId="{F6D39EC2-90D9-4B46-9880-A57656B35BE4}" srcOrd="0" destOrd="0" presId="urn:microsoft.com/office/officeart/2005/8/layout/default"/>
    <dgm:cxn modelId="{DDBD3139-397F-47EB-A7F5-BB2DD995FB34}" type="presOf" srcId="{0A05C337-1A9C-4203-AEAE-9817834C45F5}" destId="{612414F1-3CD3-4C62-BFB1-0AF3F6A95F13}" srcOrd="0" destOrd="0" presId="urn:microsoft.com/office/officeart/2005/8/layout/default"/>
    <dgm:cxn modelId="{BF697408-849E-4DC6-B2E6-96370B5B247C}" type="presParOf" srcId="{6D8BA1E8-B88B-4E04-AD74-0F4D99139D9E}" destId="{612414F1-3CD3-4C62-BFB1-0AF3F6A95F13}" srcOrd="0" destOrd="0" presId="urn:microsoft.com/office/officeart/2005/8/layout/default"/>
    <dgm:cxn modelId="{B20203FB-9814-42E2-AB52-C2F2423479A2}" type="presParOf" srcId="{6D8BA1E8-B88B-4E04-AD74-0F4D99139D9E}" destId="{9A130C3B-E58B-4BD0-8C97-0CE418D7715A}" srcOrd="1" destOrd="0" presId="urn:microsoft.com/office/officeart/2005/8/layout/default"/>
    <dgm:cxn modelId="{7605FE52-0AAF-4FF1-AEB6-148AF3B19D4C}" type="presParOf" srcId="{6D8BA1E8-B88B-4E04-AD74-0F4D99139D9E}" destId="{F6D39EC2-90D9-4B46-9880-A57656B35BE4}" srcOrd="2" destOrd="0" presId="urn:microsoft.com/office/officeart/2005/8/layout/default"/>
    <dgm:cxn modelId="{0B3B31B4-899F-40FB-B109-F635095418B1}" type="presParOf" srcId="{6D8BA1E8-B88B-4E04-AD74-0F4D99139D9E}" destId="{73F71424-C51D-405A-9D61-10D204D2CD03}" srcOrd="3" destOrd="0" presId="urn:microsoft.com/office/officeart/2005/8/layout/default"/>
    <dgm:cxn modelId="{AB247260-713C-4E5D-AE8E-964F221911FF}" type="presParOf" srcId="{6D8BA1E8-B88B-4E04-AD74-0F4D99139D9E}" destId="{0C043ECB-DFAF-471C-900E-682586AF720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CA7BCA-E359-4B92-9880-E8B7CBE1E0A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46724FA-2C2D-48F7-BAB7-129B4B4CFA32}">
      <dgm:prSet phldrT="[Text]" custT="1"/>
      <dgm:spPr/>
      <dgm:t>
        <a:bodyPr/>
        <a:lstStyle/>
        <a:p>
          <a:r>
            <a:rPr lang="en-US" sz="2400" dirty="0" smtClean="0">
              <a:latin typeface="Corbel" panose="020B0503020204020204" pitchFamily="34" charset="0"/>
            </a:rPr>
            <a:t>Workshops</a:t>
          </a:r>
          <a:endParaRPr lang="en-US" sz="2400" dirty="0">
            <a:latin typeface="Corbel" panose="020B0503020204020204" pitchFamily="34" charset="0"/>
          </a:endParaRPr>
        </a:p>
      </dgm:t>
    </dgm:pt>
    <dgm:pt modelId="{F316F068-84B1-4959-AF80-B24F0C301D26}" type="parTrans" cxnId="{0DFC10CD-476A-4DF2-90C0-ACEF3C36D2C6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15E2DD66-D63E-454A-A235-70AB4A7BB055}" type="sibTrans" cxnId="{0DFC10CD-476A-4DF2-90C0-ACEF3C36D2C6}">
      <dgm:prSet custT="1"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83128932-284F-4A42-B077-93D426D31D53}">
      <dgm:prSet phldrT="[Text]" custT="1"/>
      <dgm:spPr/>
      <dgm:t>
        <a:bodyPr/>
        <a:lstStyle/>
        <a:p>
          <a:r>
            <a:rPr lang="en-US" sz="2400" dirty="0" smtClean="0">
              <a:latin typeface="Corbel" panose="020B0503020204020204" pitchFamily="34" charset="0"/>
            </a:rPr>
            <a:t>Design</a:t>
          </a:r>
          <a:endParaRPr lang="en-US" sz="2400" dirty="0">
            <a:latin typeface="Corbel" panose="020B0503020204020204" pitchFamily="34" charset="0"/>
          </a:endParaRPr>
        </a:p>
      </dgm:t>
    </dgm:pt>
    <dgm:pt modelId="{7DFC95A8-EB64-49DD-A16E-1517403A1A30}" type="parTrans" cxnId="{5A01364A-3E59-4F60-A1D2-50F46A9C9F9C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D89B4D5D-9BD4-466A-B982-13B9C942E374}" type="sibTrans" cxnId="{5A01364A-3E59-4F60-A1D2-50F46A9C9F9C}">
      <dgm:prSet custT="1"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F11926F8-79E2-4152-879E-5676668929B8}">
      <dgm:prSet phldrT="[Text]" custT="1"/>
      <dgm:spPr/>
      <dgm:t>
        <a:bodyPr/>
        <a:lstStyle/>
        <a:p>
          <a:r>
            <a:rPr lang="en-US" sz="2400" dirty="0" smtClean="0">
              <a:latin typeface="Corbel" panose="020B0503020204020204" pitchFamily="34" charset="0"/>
            </a:rPr>
            <a:t>Presentation &amp; judging</a:t>
          </a:r>
          <a:endParaRPr lang="en-US" sz="2400" dirty="0">
            <a:latin typeface="Corbel" panose="020B0503020204020204" pitchFamily="34" charset="0"/>
          </a:endParaRPr>
        </a:p>
      </dgm:t>
    </dgm:pt>
    <dgm:pt modelId="{01AEE309-C5E3-4B63-8EC7-7B7AB91E7823}" type="parTrans" cxnId="{07989F0E-C085-437E-BDE4-7917A47C4521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4C27C7F2-F5EF-4166-98A4-92FD18727A0F}" type="sibTrans" cxnId="{07989F0E-C085-437E-BDE4-7917A47C4521}">
      <dgm:prSet/>
      <dgm:spPr/>
      <dgm:t>
        <a:bodyPr/>
        <a:lstStyle/>
        <a:p>
          <a:endParaRPr lang="en-US" sz="2400">
            <a:latin typeface="Corbel" panose="020B0503020204020204" pitchFamily="34" charset="0"/>
          </a:endParaRPr>
        </a:p>
      </dgm:t>
    </dgm:pt>
    <dgm:pt modelId="{46AFB0ED-EE1D-4363-AC50-12FDAE6C7DD6}" type="pres">
      <dgm:prSet presAssocID="{CACA7BCA-E359-4B92-9880-E8B7CBE1E0AC}" presName="Name0" presStyleCnt="0">
        <dgm:presLayoutVars>
          <dgm:dir/>
          <dgm:resizeHandles val="exact"/>
        </dgm:presLayoutVars>
      </dgm:prSet>
      <dgm:spPr/>
    </dgm:pt>
    <dgm:pt modelId="{6BE798B4-C7CC-4341-A5B0-EEB86111B547}" type="pres">
      <dgm:prSet presAssocID="{546724FA-2C2D-48F7-BAB7-129B4B4CFA3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43EB7E-42DC-4772-A32C-F0D4F9146116}" type="pres">
      <dgm:prSet presAssocID="{15E2DD66-D63E-454A-A235-70AB4A7BB05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85A3A9F-009C-4AEF-9943-3172AFABD9F8}" type="pres">
      <dgm:prSet presAssocID="{15E2DD66-D63E-454A-A235-70AB4A7BB05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ECF0AC0-1B90-4046-910C-A3188D93C563}" type="pres">
      <dgm:prSet presAssocID="{83128932-284F-4A42-B077-93D426D31D5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F22CF0-C371-4284-9F2F-AC330AC7ECB0}" type="pres">
      <dgm:prSet presAssocID="{D89B4D5D-9BD4-466A-B982-13B9C942E37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4F155BFC-DE47-470A-BD77-306C304C744E}" type="pres">
      <dgm:prSet presAssocID="{D89B4D5D-9BD4-466A-B982-13B9C942E37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8DAC7C1C-2A8C-4F57-BD8F-EB877500EA40}" type="pres">
      <dgm:prSet presAssocID="{F11926F8-79E2-4152-879E-5676668929B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FC10CD-476A-4DF2-90C0-ACEF3C36D2C6}" srcId="{CACA7BCA-E359-4B92-9880-E8B7CBE1E0AC}" destId="{546724FA-2C2D-48F7-BAB7-129B4B4CFA32}" srcOrd="0" destOrd="0" parTransId="{F316F068-84B1-4959-AF80-B24F0C301D26}" sibTransId="{15E2DD66-D63E-454A-A235-70AB4A7BB055}"/>
    <dgm:cxn modelId="{95869665-D7E2-4510-A560-57A24DA4E24C}" type="presOf" srcId="{F11926F8-79E2-4152-879E-5676668929B8}" destId="{8DAC7C1C-2A8C-4F57-BD8F-EB877500EA40}" srcOrd="0" destOrd="0" presId="urn:microsoft.com/office/officeart/2005/8/layout/process1"/>
    <dgm:cxn modelId="{13A96D84-C39A-4DAF-8234-65BFEFC53BF2}" type="presOf" srcId="{83128932-284F-4A42-B077-93D426D31D53}" destId="{0ECF0AC0-1B90-4046-910C-A3188D93C563}" srcOrd="0" destOrd="0" presId="urn:microsoft.com/office/officeart/2005/8/layout/process1"/>
    <dgm:cxn modelId="{91C63DF4-0882-446F-9940-3DBF36B8A6A1}" type="presOf" srcId="{15E2DD66-D63E-454A-A235-70AB4A7BB055}" destId="{985A3A9F-009C-4AEF-9943-3172AFABD9F8}" srcOrd="1" destOrd="0" presId="urn:microsoft.com/office/officeart/2005/8/layout/process1"/>
    <dgm:cxn modelId="{55564F24-60FC-40F8-9C40-151AEBCC76D5}" type="presOf" srcId="{D89B4D5D-9BD4-466A-B982-13B9C942E374}" destId="{07F22CF0-C371-4284-9F2F-AC330AC7ECB0}" srcOrd="0" destOrd="0" presId="urn:microsoft.com/office/officeart/2005/8/layout/process1"/>
    <dgm:cxn modelId="{46BA1E43-3588-4CD6-9A3D-83D4DFF6E560}" type="presOf" srcId="{15E2DD66-D63E-454A-A235-70AB4A7BB055}" destId="{0743EB7E-42DC-4772-A32C-F0D4F9146116}" srcOrd="0" destOrd="0" presId="urn:microsoft.com/office/officeart/2005/8/layout/process1"/>
    <dgm:cxn modelId="{5A01364A-3E59-4F60-A1D2-50F46A9C9F9C}" srcId="{CACA7BCA-E359-4B92-9880-E8B7CBE1E0AC}" destId="{83128932-284F-4A42-B077-93D426D31D53}" srcOrd="1" destOrd="0" parTransId="{7DFC95A8-EB64-49DD-A16E-1517403A1A30}" sibTransId="{D89B4D5D-9BD4-466A-B982-13B9C942E374}"/>
    <dgm:cxn modelId="{07989F0E-C085-437E-BDE4-7917A47C4521}" srcId="{CACA7BCA-E359-4B92-9880-E8B7CBE1E0AC}" destId="{F11926F8-79E2-4152-879E-5676668929B8}" srcOrd="2" destOrd="0" parTransId="{01AEE309-C5E3-4B63-8EC7-7B7AB91E7823}" sibTransId="{4C27C7F2-F5EF-4166-98A4-92FD18727A0F}"/>
    <dgm:cxn modelId="{94B7AD3B-73DD-4CED-9CD1-5A8166EA7031}" type="presOf" srcId="{CACA7BCA-E359-4B92-9880-E8B7CBE1E0AC}" destId="{46AFB0ED-EE1D-4363-AC50-12FDAE6C7DD6}" srcOrd="0" destOrd="0" presId="urn:microsoft.com/office/officeart/2005/8/layout/process1"/>
    <dgm:cxn modelId="{E10A42A6-70A1-4842-AF8A-7FCD797EE1DF}" type="presOf" srcId="{D89B4D5D-9BD4-466A-B982-13B9C942E374}" destId="{4F155BFC-DE47-470A-BD77-306C304C744E}" srcOrd="1" destOrd="0" presId="urn:microsoft.com/office/officeart/2005/8/layout/process1"/>
    <dgm:cxn modelId="{48DA9E10-3985-4A9F-8289-B7DCC9BF3ADC}" type="presOf" srcId="{546724FA-2C2D-48F7-BAB7-129B4B4CFA32}" destId="{6BE798B4-C7CC-4341-A5B0-EEB86111B547}" srcOrd="0" destOrd="0" presId="urn:microsoft.com/office/officeart/2005/8/layout/process1"/>
    <dgm:cxn modelId="{15551E33-D604-4BA2-8AAC-ECAF8F0DF181}" type="presParOf" srcId="{46AFB0ED-EE1D-4363-AC50-12FDAE6C7DD6}" destId="{6BE798B4-C7CC-4341-A5B0-EEB86111B547}" srcOrd="0" destOrd="0" presId="urn:microsoft.com/office/officeart/2005/8/layout/process1"/>
    <dgm:cxn modelId="{BCC5E73F-63E5-41CA-A6DE-051FA3835DCF}" type="presParOf" srcId="{46AFB0ED-EE1D-4363-AC50-12FDAE6C7DD6}" destId="{0743EB7E-42DC-4772-A32C-F0D4F9146116}" srcOrd="1" destOrd="0" presId="urn:microsoft.com/office/officeart/2005/8/layout/process1"/>
    <dgm:cxn modelId="{75A22D26-6C1D-43BF-867C-A5CC1A95B45C}" type="presParOf" srcId="{0743EB7E-42DC-4772-A32C-F0D4F9146116}" destId="{985A3A9F-009C-4AEF-9943-3172AFABD9F8}" srcOrd="0" destOrd="0" presId="urn:microsoft.com/office/officeart/2005/8/layout/process1"/>
    <dgm:cxn modelId="{73D69607-612E-4725-9A89-18221BD9906D}" type="presParOf" srcId="{46AFB0ED-EE1D-4363-AC50-12FDAE6C7DD6}" destId="{0ECF0AC0-1B90-4046-910C-A3188D93C563}" srcOrd="2" destOrd="0" presId="urn:microsoft.com/office/officeart/2005/8/layout/process1"/>
    <dgm:cxn modelId="{7D232F32-02E4-4363-9FED-7023D8DE28F1}" type="presParOf" srcId="{46AFB0ED-EE1D-4363-AC50-12FDAE6C7DD6}" destId="{07F22CF0-C371-4284-9F2F-AC330AC7ECB0}" srcOrd="3" destOrd="0" presId="urn:microsoft.com/office/officeart/2005/8/layout/process1"/>
    <dgm:cxn modelId="{EA1C06D9-F444-4345-9554-10D81E1D95B6}" type="presParOf" srcId="{07F22CF0-C371-4284-9F2F-AC330AC7ECB0}" destId="{4F155BFC-DE47-470A-BD77-306C304C744E}" srcOrd="0" destOrd="0" presId="urn:microsoft.com/office/officeart/2005/8/layout/process1"/>
    <dgm:cxn modelId="{E1131FDF-66D2-46B2-964D-97EBD5E34FC6}" type="presParOf" srcId="{46AFB0ED-EE1D-4363-AC50-12FDAE6C7DD6}" destId="{8DAC7C1C-2A8C-4F57-BD8F-EB877500EA4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243105-569D-428B-84DF-58D680E806F5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5716D56-8626-47DE-AEA9-1AE4DFD0757D}">
      <dgm:prSet phldrT="[Text]" custT="1"/>
      <dgm:spPr/>
      <dgm:t>
        <a:bodyPr/>
        <a:lstStyle/>
        <a:p>
          <a:r>
            <a:rPr lang="en-US" sz="2800" dirty="0" smtClean="0">
              <a:latin typeface="Corbel" panose="020B0503020204020204" pitchFamily="34" charset="0"/>
            </a:rPr>
            <a:t>The Weirdest Link</a:t>
          </a:r>
          <a:endParaRPr lang="en-US" sz="2800" dirty="0">
            <a:latin typeface="Corbel" panose="020B0503020204020204" pitchFamily="34" charset="0"/>
          </a:endParaRPr>
        </a:p>
      </dgm:t>
    </dgm:pt>
    <dgm:pt modelId="{E441265C-646A-4181-BC93-D7553302781E}" type="parTrans" cxnId="{BE78456B-3CA7-4181-A620-826B87600110}">
      <dgm:prSet/>
      <dgm:spPr/>
      <dgm:t>
        <a:bodyPr/>
        <a:lstStyle/>
        <a:p>
          <a:endParaRPr lang="en-US"/>
        </a:p>
      </dgm:t>
    </dgm:pt>
    <dgm:pt modelId="{D6E55F7A-70C9-4EE9-8E3F-480548A9A638}" type="sibTrans" cxnId="{BE78456B-3CA7-4181-A620-826B87600110}">
      <dgm:prSet/>
      <dgm:spPr/>
      <dgm:t>
        <a:bodyPr/>
        <a:lstStyle/>
        <a:p>
          <a:endParaRPr lang="en-US"/>
        </a:p>
      </dgm:t>
    </dgm:pt>
    <dgm:pt modelId="{89449D88-2B65-479D-9685-7BCB2FDB7FD1}" type="pres">
      <dgm:prSet presAssocID="{FD243105-569D-428B-84DF-58D680E80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7A9A50-0B6B-4B36-BDB0-69020DF718E0}" type="pres">
      <dgm:prSet presAssocID="{05716D56-8626-47DE-AEA9-1AE4DFD0757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17F91D-E409-43A0-88B9-6F897AE769FB}" type="presOf" srcId="{05716D56-8626-47DE-AEA9-1AE4DFD0757D}" destId="{217A9A50-0B6B-4B36-BDB0-69020DF718E0}" srcOrd="0" destOrd="0" presId="urn:microsoft.com/office/officeart/2005/8/layout/vList2"/>
    <dgm:cxn modelId="{BE78456B-3CA7-4181-A620-826B87600110}" srcId="{FD243105-569D-428B-84DF-58D680E806F5}" destId="{05716D56-8626-47DE-AEA9-1AE4DFD0757D}" srcOrd="0" destOrd="0" parTransId="{E441265C-646A-4181-BC93-D7553302781E}" sibTransId="{D6E55F7A-70C9-4EE9-8E3F-480548A9A638}"/>
    <dgm:cxn modelId="{D1A68133-52E0-4A58-A053-C4405C161172}" type="presOf" srcId="{FD243105-569D-428B-84DF-58D680E806F5}" destId="{89449D88-2B65-479D-9685-7BCB2FDB7FD1}" srcOrd="0" destOrd="0" presId="urn:microsoft.com/office/officeart/2005/8/layout/vList2"/>
    <dgm:cxn modelId="{812EA9A7-1A51-4F93-A0DB-451FB999EECD}" type="presParOf" srcId="{89449D88-2B65-479D-9685-7BCB2FDB7FD1}" destId="{217A9A50-0B6B-4B36-BDB0-69020DF718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3CD822-BCCB-4402-A9FF-10E1025FF0F9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3CABB2-4472-44EF-8F59-56B6A2674001}">
      <dgm:prSet phldrT="[Text]" custT="1"/>
      <dgm:spPr/>
      <dgm:t>
        <a:bodyPr/>
        <a:lstStyle/>
        <a:p>
          <a:r>
            <a:rPr lang="en-US" sz="2400" dirty="0" smtClean="0">
              <a:latin typeface="Corbel" panose="020B0503020204020204" pitchFamily="34" charset="0"/>
            </a:rPr>
            <a:t>Clubs</a:t>
          </a:r>
          <a:endParaRPr lang="en-US" sz="2400" dirty="0">
            <a:latin typeface="Corbel" panose="020B0503020204020204" pitchFamily="34" charset="0"/>
          </a:endParaRPr>
        </a:p>
      </dgm:t>
    </dgm:pt>
    <dgm:pt modelId="{2A6C3BBF-4CE8-4ABE-B1EA-66DD73011936}" type="parTrans" cxnId="{5A90C4F8-39F2-4BDF-9AD1-759BE88FA516}">
      <dgm:prSet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49422A13-B5FC-4F03-99AB-7C780C360CC1}" type="sibTrans" cxnId="{5A90C4F8-39F2-4BDF-9AD1-759BE88FA516}">
      <dgm:prSet custT="1"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0380005C-E778-4E2C-8761-D373F41717F5}">
      <dgm:prSet phldrT="[Text]" custT="1"/>
      <dgm:spPr/>
      <dgm:t>
        <a:bodyPr/>
        <a:lstStyle/>
        <a:p>
          <a:r>
            <a:rPr lang="en-US" sz="2000" dirty="0" smtClean="0">
              <a:solidFill>
                <a:srgbClr val="FFFFFF"/>
              </a:solidFill>
              <a:latin typeface="Corbel" panose="020B0503020204020204" pitchFamily="34" charset="0"/>
            </a:rPr>
            <a:t>Health club, invention club, art appreciation club, flavors and food club </a:t>
          </a:r>
          <a:endParaRPr lang="en-US" sz="2000" dirty="0">
            <a:solidFill>
              <a:srgbClr val="FFFFFF"/>
            </a:solidFill>
            <a:latin typeface="Corbel" panose="020B0503020204020204" pitchFamily="34" charset="0"/>
          </a:endParaRPr>
        </a:p>
      </dgm:t>
    </dgm:pt>
    <dgm:pt modelId="{CCCBA1D2-D9DC-489B-90C5-C99BC93E7603}" type="parTrans" cxnId="{872CFBF2-CA97-4D7B-89AD-5BEC219A4BE8}">
      <dgm:prSet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1A62A5DD-7653-48D0-B883-6E88478C68E7}" type="sibTrans" cxnId="{872CFBF2-CA97-4D7B-89AD-5BEC219A4BE8}">
      <dgm:prSet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BB8E3288-8C37-49DF-A817-953D8796EDCD}">
      <dgm:prSet phldrT="[Text]" custT="1"/>
      <dgm:spPr/>
      <dgm:t>
        <a:bodyPr/>
        <a:lstStyle/>
        <a:p>
          <a:r>
            <a:rPr lang="en-US" sz="2400" dirty="0" smtClean="0">
              <a:latin typeface="Corbel" panose="020B0503020204020204" pitchFamily="34" charset="0"/>
            </a:rPr>
            <a:t>Exchange</a:t>
          </a:r>
          <a:endParaRPr lang="en-US" sz="2400" dirty="0">
            <a:latin typeface="Corbel" panose="020B0503020204020204" pitchFamily="34" charset="0"/>
          </a:endParaRPr>
        </a:p>
      </dgm:t>
    </dgm:pt>
    <dgm:pt modelId="{4DAE14CF-E752-4B6B-96EB-734CDE1D86F0}" type="parTrans" cxnId="{4A2C3B66-02F6-4277-B0EE-AD966E4CBBFF}">
      <dgm:prSet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FA4E7FB5-F86E-46CD-9535-6C459037781E}" type="sibTrans" cxnId="{4A2C3B66-02F6-4277-B0EE-AD966E4CBBFF}">
      <dgm:prSet custT="1"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4E861865-BE7E-4E2D-808C-3C7C1AA52D4A}">
      <dgm:prSet phldrT="[Text]" custT="1"/>
      <dgm:spPr/>
      <dgm:t>
        <a:bodyPr/>
        <a:lstStyle/>
        <a:p>
          <a:r>
            <a:rPr lang="en-US" sz="2000" dirty="0" smtClean="0">
              <a:solidFill>
                <a:srgbClr val="FFFFFF"/>
              </a:solidFill>
              <a:latin typeface="Corbel" panose="020B0503020204020204" pitchFamily="34" charset="0"/>
            </a:rPr>
            <a:t>An exchange program with </a:t>
          </a:r>
          <a:r>
            <a:rPr lang="en-US" sz="2000" dirty="0" err="1" smtClean="0">
              <a:solidFill>
                <a:srgbClr val="FFFFFF"/>
              </a:solidFill>
              <a:latin typeface="Corbel" panose="020B0503020204020204" pitchFamily="34" charset="0"/>
            </a:rPr>
            <a:t>Mishkat</a:t>
          </a:r>
          <a:endParaRPr lang="en-US" sz="2000" dirty="0">
            <a:solidFill>
              <a:srgbClr val="FFFFFF"/>
            </a:solidFill>
            <a:latin typeface="Corbel" panose="020B0503020204020204" pitchFamily="34" charset="0"/>
          </a:endParaRPr>
        </a:p>
      </dgm:t>
    </dgm:pt>
    <dgm:pt modelId="{2D253C6B-757D-489C-9F27-041C8BD66F7B}" type="parTrans" cxnId="{532E6A78-8C6C-49C2-A276-1CEB14750202}">
      <dgm:prSet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6B9CABD5-07F2-479A-AFEC-DB43E23690B5}" type="sibTrans" cxnId="{532E6A78-8C6C-49C2-A276-1CEB14750202}">
      <dgm:prSet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CD0AA3B3-A54B-4FC4-ACBD-A7CF4240BB4A}">
      <dgm:prSet phldrT="[Text]" custT="1"/>
      <dgm:spPr/>
      <dgm:t>
        <a:bodyPr/>
        <a:lstStyle/>
        <a:p>
          <a:pPr algn="ctr"/>
          <a:r>
            <a:rPr lang="en-US" sz="2400" b="0" dirty="0" smtClean="0">
              <a:latin typeface="Corbel" panose="020B0503020204020204" pitchFamily="34" charset="0"/>
            </a:rPr>
            <a:t>Projects</a:t>
          </a:r>
          <a:endParaRPr lang="en-US" sz="2000" b="0" dirty="0">
            <a:latin typeface="Corbel" panose="020B0503020204020204" pitchFamily="34" charset="0"/>
          </a:endParaRPr>
        </a:p>
      </dgm:t>
    </dgm:pt>
    <dgm:pt modelId="{CE6A3D0E-FBA8-472C-B9D2-C9FC6DC42471}" type="parTrans" cxnId="{24ED9AA8-A22C-47DC-B19C-231AC0D81FB1}">
      <dgm:prSet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4A8ABBC9-1DF0-437C-B8EF-334D00536016}" type="sibTrans" cxnId="{24ED9AA8-A22C-47DC-B19C-231AC0D81FB1}">
      <dgm:prSet custT="1"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0223E589-8C56-4257-875B-4017869ECB3C}">
      <dgm:prSet phldrT="[Text]" custT="1"/>
      <dgm:spPr/>
      <dgm:t>
        <a:bodyPr/>
        <a:lstStyle/>
        <a:p>
          <a:r>
            <a:rPr lang="en-US" sz="2000" dirty="0" smtClean="0">
              <a:solidFill>
                <a:srgbClr val="FFFFFF"/>
              </a:solidFill>
              <a:latin typeface="Corbel" panose="020B0503020204020204" pitchFamily="34" charset="0"/>
            </a:rPr>
            <a:t>A science investigation to answer questions like: can we travel in space?; Write a short story, make a painting based on an art school, make an automata machine, etc.…</a:t>
          </a:r>
          <a:endParaRPr lang="en-US" sz="2000" dirty="0">
            <a:solidFill>
              <a:srgbClr val="FFFFFF"/>
            </a:solidFill>
            <a:latin typeface="Corbel" panose="020B0503020204020204" pitchFamily="34" charset="0"/>
          </a:endParaRPr>
        </a:p>
      </dgm:t>
    </dgm:pt>
    <dgm:pt modelId="{76EA207B-4EB1-43B2-A962-489DC852271F}" type="parTrans" cxnId="{226673E7-BC3A-4123-BF8F-52AB2525215F}">
      <dgm:prSet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8DA64BC8-C021-4D0A-99F7-6B26DEF84660}" type="sibTrans" cxnId="{226673E7-BC3A-4123-BF8F-52AB2525215F}">
      <dgm:prSet/>
      <dgm:spPr/>
      <dgm:t>
        <a:bodyPr/>
        <a:lstStyle/>
        <a:p>
          <a:endParaRPr lang="en-US" sz="3200">
            <a:latin typeface="Corbel" panose="020B0503020204020204" pitchFamily="34" charset="0"/>
          </a:endParaRPr>
        </a:p>
      </dgm:t>
    </dgm:pt>
    <dgm:pt modelId="{88B5AD76-FCB5-47C1-9A4E-F7D137A2F400}" type="pres">
      <dgm:prSet presAssocID="{E93CD822-BCCB-4402-A9FF-10E1025FF0F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35724DB-04D0-44BF-9381-C48E7FC3FC93}" type="pres">
      <dgm:prSet presAssocID="{8C3CABB2-4472-44EF-8F59-56B6A2674001}" presName="composite" presStyleCnt="0"/>
      <dgm:spPr/>
    </dgm:pt>
    <dgm:pt modelId="{7227A01E-033A-4CED-B310-2C8A599A1D71}" type="pres">
      <dgm:prSet presAssocID="{8C3CABB2-4472-44EF-8F59-56B6A2674001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4E1E4-9421-45BB-93A1-10E88C2EDBE2}" type="pres">
      <dgm:prSet presAssocID="{8C3CABB2-4472-44EF-8F59-56B6A267400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883434-B62D-4438-948E-2CF9096E4F1D}" type="pres">
      <dgm:prSet presAssocID="{8C3CABB2-4472-44EF-8F59-56B6A2674001}" presName="BalanceSpacing" presStyleCnt="0"/>
      <dgm:spPr/>
    </dgm:pt>
    <dgm:pt modelId="{9DD82634-223D-4F5C-BF02-F439D4DF8EAC}" type="pres">
      <dgm:prSet presAssocID="{8C3CABB2-4472-44EF-8F59-56B6A2674001}" presName="BalanceSpacing1" presStyleCnt="0"/>
      <dgm:spPr/>
    </dgm:pt>
    <dgm:pt modelId="{060B920E-EE93-48E9-9626-BEB3D0923456}" type="pres">
      <dgm:prSet presAssocID="{49422A13-B5FC-4F03-99AB-7C780C360CC1}" presName="Accent1Text" presStyleLbl="node1" presStyleIdx="1" presStyleCnt="6"/>
      <dgm:spPr/>
      <dgm:t>
        <a:bodyPr/>
        <a:lstStyle/>
        <a:p>
          <a:endParaRPr lang="en-US"/>
        </a:p>
      </dgm:t>
    </dgm:pt>
    <dgm:pt modelId="{B4B06689-8EED-44DA-8921-276852EC1338}" type="pres">
      <dgm:prSet presAssocID="{49422A13-B5FC-4F03-99AB-7C780C360CC1}" presName="spaceBetweenRectangles" presStyleCnt="0"/>
      <dgm:spPr/>
    </dgm:pt>
    <dgm:pt modelId="{2FAEB4DD-C91A-48B2-BEAD-96CECEFE6E72}" type="pres">
      <dgm:prSet presAssocID="{BB8E3288-8C37-49DF-A817-953D8796EDCD}" presName="composite" presStyleCnt="0"/>
      <dgm:spPr/>
    </dgm:pt>
    <dgm:pt modelId="{003C5083-94F3-4D17-BDE1-6B4D51D282A6}" type="pres">
      <dgm:prSet presAssocID="{BB8E3288-8C37-49DF-A817-953D8796EDC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2BDFD-21E4-43E9-A6B5-B4DE5E0018A9}" type="pres">
      <dgm:prSet presAssocID="{BB8E3288-8C37-49DF-A817-953D8796EDCD}" presName="Childtext1" presStyleLbl="revTx" presStyleIdx="1" presStyleCnt="3" custScaleX="835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A83BF-FC82-4B85-B3F5-EE81E1B3D9C3}" type="pres">
      <dgm:prSet presAssocID="{BB8E3288-8C37-49DF-A817-953D8796EDCD}" presName="BalanceSpacing" presStyleCnt="0"/>
      <dgm:spPr/>
    </dgm:pt>
    <dgm:pt modelId="{75E80020-0B90-48B4-AD96-5FE4ADF64686}" type="pres">
      <dgm:prSet presAssocID="{BB8E3288-8C37-49DF-A817-953D8796EDCD}" presName="BalanceSpacing1" presStyleCnt="0"/>
      <dgm:spPr/>
    </dgm:pt>
    <dgm:pt modelId="{0CC747DD-DD1F-4947-900B-3C39AF4204A2}" type="pres">
      <dgm:prSet presAssocID="{FA4E7FB5-F86E-46CD-9535-6C459037781E}" presName="Accent1Text" presStyleLbl="node1" presStyleIdx="3" presStyleCnt="6"/>
      <dgm:spPr/>
      <dgm:t>
        <a:bodyPr/>
        <a:lstStyle/>
        <a:p>
          <a:endParaRPr lang="en-US"/>
        </a:p>
      </dgm:t>
    </dgm:pt>
    <dgm:pt modelId="{AD537AE1-5E91-47A9-BB34-C2A9F65D1EEE}" type="pres">
      <dgm:prSet presAssocID="{FA4E7FB5-F86E-46CD-9535-6C459037781E}" presName="spaceBetweenRectangles" presStyleCnt="0"/>
      <dgm:spPr/>
    </dgm:pt>
    <dgm:pt modelId="{9CF84E25-15C5-4F82-8791-C87F22BA2BD3}" type="pres">
      <dgm:prSet presAssocID="{CD0AA3B3-A54B-4FC4-ACBD-A7CF4240BB4A}" presName="composite" presStyleCnt="0"/>
      <dgm:spPr/>
    </dgm:pt>
    <dgm:pt modelId="{E57DE4D8-39B0-44EA-889C-CF9010AA6004}" type="pres">
      <dgm:prSet presAssocID="{CD0AA3B3-A54B-4FC4-ACBD-A7CF4240BB4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71427-1BB4-4D91-A914-579C02CD4193}" type="pres">
      <dgm:prSet presAssocID="{CD0AA3B3-A54B-4FC4-ACBD-A7CF4240BB4A}" presName="Childtext1" presStyleLbl="revTx" presStyleIdx="2" presStyleCnt="3" custScaleX="110296" custScaleY="133708" custLinFactNeighborX="3328" custLinFactNeighborY="121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F54FA-9C59-4D75-9495-E70D0274D00E}" type="pres">
      <dgm:prSet presAssocID="{CD0AA3B3-A54B-4FC4-ACBD-A7CF4240BB4A}" presName="BalanceSpacing" presStyleCnt="0"/>
      <dgm:spPr/>
    </dgm:pt>
    <dgm:pt modelId="{215D1A4E-FEF8-4100-A7A6-E24A5E381BD0}" type="pres">
      <dgm:prSet presAssocID="{CD0AA3B3-A54B-4FC4-ACBD-A7CF4240BB4A}" presName="BalanceSpacing1" presStyleCnt="0"/>
      <dgm:spPr/>
    </dgm:pt>
    <dgm:pt modelId="{D80BE520-D0E0-46E2-A008-4EAB00EDF894}" type="pres">
      <dgm:prSet presAssocID="{4A8ABBC9-1DF0-437C-B8EF-334D00536016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C8349E78-07AF-4F1B-82D9-6B7BEFE91C86}" type="presOf" srcId="{49422A13-B5FC-4F03-99AB-7C780C360CC1}" destId="{060B920E-EE93-48E9-9626-BEB3D0923456}" srcOrd="0" destOrd="0" presId="urn:microsoft.com/office/officeart/2008/layout/AlternatingHexagons"/>
    <dgm:cxn modelId="{24ED9AA8-A22C-47DC-B19C-231AC0D81FB1}" srcId="{E93CD822-BCCB-4402-A9FF-10E1025FF0F9}" destId="{CD0AA3B3-A54B-4FC4-ACBD-A7CF4240BB4A}" srcOrd="2" destOrd="0" parTransId="{CE6A3D0E-FBA8-472C-B9D2-C9FC6DC42471}" sibTransId="{4A8ABBC9-1DF0-437C-B8EF-334D00536016}"/>
    <dgm:cxn modelId="{226673E7-BC3A-4123-BF8F-52AB2525215F}" srcId="{CD0AA3B3-A54B-4FC4-ACBD-A7CF4240BB4A}" destId="{0223E589-8C56-4257-875B-4017869ECB3C}" srcOrd="0" destOrd="0" parTransId="{76EA207B-4EB1-43B2-A962-489DC852271F}" sibTransId="{8DA64BC8-C021-4D0A-99F7-6B26DEF84660}"/>
    <dgm:cxn modelId="{30215B67-6116-46E2-B8D1-5698DBBBEFB0}" type="presOf" srcId="{FA4E7FB5-F86E-46CD-9535-6C459037781E}" destId="{0CC747DD-DD1F-4947-900B-3C39AF4204A2}" srcOrd="0" destOrd="0" presId="urn:microsoft.com/office/officeart/2008/layout/AlternatingHexagons"/>
    <dgm:cxn modelId="{5A90C4F8-39F2-4BDF-9AD1-759BE88FA516}" srcId="{E93CD822-BCCB-4402-A9FF-10E1025FF0F9}" destId="{8C3CABB2-4472-44EF-8F59-56B6A2674001}" srcOrd="0" destOrd="0" parTransId="{2A6C3BBF-4CE8-4ABE-B1EA-66DD73011936}" sibTransId="{49422A13-B5FC-4F03-99AB-7C780C360CC1}"/>
    <dgm:cxn modelId="{B417618A-A43A-4A04-9D4B-78295B6B036E}" type="presOf" srcId="{8C3CABB2-4472-44EF-8F59-56B6A2674001}" destId="{7227A01E-033A-4CED-B310-2C8A599A1D71}" srcOrd="0" destOrd="0" presId="urn:microsoft.com/office/officeart/2008/layout/AlternatingHexagons"/>
    <dgm:cxn modelId="{E9A82FB8-6E53-4E68-B840-D8811CC710CE}" type="presOf" srcId="{4E861865-BE7E-4E2D-808C-3C7C1AA52D4A}" destId="{3692BDFD-21E4-43E9-A6B5-B4DE5E0018A9}" srcOrd="0" destOrd="0" presId="urn:microsoft.com/office/officeart/2008/layout/AlternatingHexagons"/>
    <dgm:cxn modelId="{19652005-4D55-436D-864D-A3780791463F}" type="presOf" srcId="{CD0AA3B3-A54B-4FC4-ACBD-A7CF4240BB4A}" destId="{E57DE4D8-39B0-44EA-889C-CF9010AA6004}" srcOrd="0" destOrd="0" presId="urn:microsoft.com/office/officeart/2008/layout/AlternatingHexagons"/>
    <dgm:cxn modelId="{6DA47628-0842-4B9F-86F1-A91667311588}" type="presOf" srcId="{E93CD822-BCCB-4402-A9FF-10E1025FF0F9}" destId="{88B5AD76-FCB5-47C1-9A4E-F7D137A2F400}" srcOrd="0" destOrd="0" presId="urn:microsoft.com/office/officeart/2008/layout/AlternatingHexagons"/>
    <dgm:cxn modelId="{B901271F-2531-47C1-8AE5-FAEA74B2A279}" type="presOf" srcId="{0223E589-8C56-4257-875B-4017869ECB3C}" destId="{9A371427-1BB4-4D91-A914-579C02CD4193}" srcOrd="0" destOrd="0" presId="urn:microsoft.com/office/officeart/2008/layout/AlternatingHexagons"/>
    <dgm:cxn modelId="{39B2B6B1-E984-4236-8CC9-AC95A3A6C0D0}" type="presOf" srcId="{BB8E3288-8C37-49DF-A817-953D8796EDCD}" destId="{003C5083-94F3-4D17-BDE1-6B4D51D282A6}" srcOrd="0" destOrd="0" presId="urn:microsoft.com/office/officeart/2008/layout/AlternatingHexagons"/>
    <dgm:cxn modelId="{532E6A78-8C6C-49C2-A276-1CEB14750202}" srcId="{BB8E3288-8C37-49DF-A817-953D8796EDCD}" destId="{4E861865-BE7E-4E2D-808C-3C7C1AA52D4A}" srcOrd="0" destOrd="0" parTransId="{2D253C6B-757D-489C-9F27-041C8BD66F7B}" sibTransId="{6B9CABD5-07F2-479A-AFEC-DB43E23690B5}"/>
    <dgm:cxn modelId="{13188D9A-3EBD-4816-A431-718659804EF2}" type="presOf" srcId="{0380005C-E778-4E2C-8761-D373F41717F5}" destId="{5E84E1E4-9421-45BB-93A1-10E88C2EDBE2}" srcOrd="0" destOrd="0" presId="urn:microsoft.com/office/officeart/2008/layout/AlternatingHexagons"/>
    <dgm:cxn modelId="{21AC26A2-4273-4C9F-9129-9BB87C3E2FA7}" type="presOf" srcId="{4A8ABBC9-1DF0-437C-B8EF-334D00536016}" destId="{D80BE520-D0E0-46E2-A008-4EAB00EDF894}" srcOrd="0" destOrd="0" presId="urn:microsoft.com/office/officeart/2008/layout/AlternatingHexagons"/>
    <dgm:cxn modelId="{872CFBF2-CA97-4D7B-89AD-5BEC219A4BE8}" srcId="{8C3CABB2-4472-44EF-8F59-56B6A2674001}" destId="{0380005C-E778-4E2C-8761-D373F41717F5}" srcOrd="0" destOrd="0" parTransId="{CCCBA1D2-D9DC-489B-90C5-C99BC93E7603}" sibTransId="{1A62A5DD-7653-48D0-B883-6E88478C68E7}"/>
    <dgm:cxn modelId="{4A2C3B66-02F6-4277-B0EE-AD966E4CBBFF}" srcId="{E93CD822-BCCB-4402-A9FF-10E1025FF0F9}" destId="{BB8E3288-8C37-49DF-A817-953D8796EDCD}" srcOrd="1" destOrd="0" parTransId="{4DAE14CF-E752-4B6B-96EB-734CDE1D86F0}" sibTransId="{FA4E7FB5-F86E-46CD-9535-6C459037781E}"/>
    <dgm:cxn modelId="{3D75A84A-6685-446C-9236-38D18AF49BDA}" type="presParOf" srcId="{88B5AD76-FCB5-47C1-9A4E-F7D137A2F400}" destId="{235724DB-04D0-44BF-9381-C48E7FC3FC93}" srcOrd="0" destOrd="0" presId="urn:microsoft.com/office/officeart/2008/layout/AlternatingHexagons"/>
    <dgm:cxn modelId="{4B8AE305-9081-47A8-B070-F905231FC542}" type="presParOf" srcId="{235724DB-04D0-44BF-9381-C48E7FC3FC93}" destId="{7227A01E-033A-4CED-B310-2C8A599A1D71}" srcOrd="0" destOrd="0" presId="urn:microsoft.com/office/officeart/2008/layout/AlternatingHexagons"/>
    <dgm:cxn modelId="{E4ED8C55-C80F-44C9-A9CF-DC7A43EEDBD9}" type="presParOf" srcId="{235724DB-04D0-44BF-9381-C48E7FC3FC93}" destId="{5E84E1E4-9421-45BB-93A1-10E88C2EDBE2}" srcOrd="1" destOrd="0" presId="urn:microsoft.com/office/officeart/2008/layout/AlternatingHexagons"/>
    <dgm:cxn modelId="{0CB31C66-CD86-4F13-8B7C-C3FA7A0ED84B}" type="presParOf" srcId="{235724DB-04D0-44BF-9381-C48E7FC3FC93}" destId="{3D883434-B62D-4438-948E-2CF9096E4F1D}" srcOrd="2" destOrd="0" presId="urn:microsoft.com/office/officeart/2008/layout/AlternatingHexagons"/>
    <dgm:cxn modelId="{B4635501-5659-4BF1-8C3A-AD9A3A836608}" type="presParOf" srcId="{235724DB-04D0-44BF-9381-C48E7FC3FC93}" destId="{9DD82634-223D-4F5C-BF02-F439D4DF8EAC}" srcOrd="3" destOrd="0" presId="urn:microsoft.com/office/officeart/2008/layout/AlternatingHexagons"/>
    <dgm:cxn modelId="{186A0B40-8A16-453D-ABA7-1097B8668A16}" type="presParOf" srcId="{235724DB-04D0-44BF-9381-C48E7FC3FC93}" destId="{060B920E-EE93-48E9-9626-BEB3D0923456}" srcOrd="4" destOrd="0" presId="urn:microsoft.com/office/officeart/2008/layout/AlternatingHexagons"/>
    <dgm:cxn modelId="{C983E4F6-1936-4987-9E42-7DD9982E3BAB}" type="presParOf" srcId="{88B5AD76-FCB5-47C1-9A4E-F7D137A2F400}" destId="{B4B06689-8EED-44DA-8921-276852EC1338}" srcOrd="1" destOrd="0" presId="urn:microsoft.com/office/officeart/2008/layout/AlternatingHexagons"/>
    <dgm:cxn modelId="{5FB7A001-4824-4203-B1EE-FE1297155248}" type="presParOf" srcId="{88B5AD76-FCB5-47C1-9A4E-F7D137A2F400}" destId="{2FAEB4DD-C91A-48B2-BEAD-96CECEFE6E72}" srcOrd="2" destOrd="0" presId="urn:microsoft.com/office/officeart/2008/layout/AlternatingHexagons"/>
    <dgm:cxn modelId="{C06243EF-B296-43A3-8AEB-22EE7C55B4E6}" type="presParOf" srcId="{2FAEB4DD-C91A-48B2-BEAD-96CECEFE6E72}" destId="{003C5083-94F3-4D17-BDE1-6B4D51D282A6}" srcOrd="0" destOrd="0" presId="urn:microsoft.com/office/officeart/2008/layout/AlternatingHexagons"/>
    <dgm:cxn modelId="{E0FBE9E4-F20B-422F-BE4E-28BC69FEF8D2}" type="presParOf" srcId="{2FAEB4DD-C91A-48B2-BEAD-96CECEFE6E72}" destId="{3692BDFD-21E4-43E9-A6B5-B4DE5E0018A9}" srcOrd="1" destOrd="0" presId="urn:microsoft.com/office/officeart/2008/layout/AlternatingHexagons"/>
    <dgm:cxn modelId="{73A35F2D-B416-479B-A50A-29B317040BD0}" type="presParOf" srcId="{2FAEB4DD-C91A-48B2-BEAD-96CECEFE6E72}" destId="{DACA83BF-FC82-4B85-B3F5-EE81E1B3D9C3}" srcOrd="2" destOrd="0" presId="urn:microsoft.com/office/officeart/2008/layout/AlternatingHexagons"/>
    <dgm:cxn modelId="{EFAC8C79-5FC7-4C6B-830B-A8C7F995BF16}" type="presParOf" srcId="{2FAEB4DD-C91A-48B2-BEAD-96CECEFE6E72}" destId="{75E80020-0B90-48B4-AD96-5FE4ADF64686}" srcOrd="3" destOrd="0" presId="urn:microsoft.com/office/officeart/2008/layout/AlternatingHexagons"/>
    <dgm:cxn modelId="{B915288A-C4A6-4C6A-B2D7-12DD477E18C1}" type="presParOf" srcId="{2FAEB4DD-C91A-48B2-BEAD-96CECEFE6E72}" destId="{0CC747DD-DD1F-4947-900B-3C39AF4204A2}" srcOrd="4" destOrd="0" presId="urn:microsoft.com/office/officeart/2008/layout/AlternatingHexagons"/>
    <dgm:cxn modelId="{E315CD7E-3A00-48A0-B68D-14A565780125}" type="presParOf" srcId="{88B5AD76-FCB5-47C1-9A4E-F7D137A2F400}" destId="{AD537AE1-5E91-47A9-BB34-C2A9F65D1EEE}" srcOrd="3" destOrd="0" presId="urn:microsoft.com/office/officeart/2008/layout/AlternatingHexagons"/>
    <dgm:cxn modelId="{52350B01-376C-4CC4-AC17-F12796297223}" type="presParOf" srcId="{88B5AD76-FCB5-47C1-9A4E-F7D137A2F400}" destId="{9CF84E25-15C5-4F82-8791-C87F22BA2BD3}" srcOrd="4" destOrd="0" presId="urn:microsoft.com/office/officeart/2008/layout/AlternatingHexagons"/>
    <dgm:cxn modelId="{B5927A1C-1F7D-49E0-B44E-4D9E0F96D4A3}" type="presParOf" srcId="{9CF84E25-15C5-4F82-8791-C87F22BA2BD3}" destId="{E57DE4D8-39B0-44EA-889C-CF9010AA6004}" srcOrd="0" destOrd="0" presId="urn:microsoft.com/office/officeart/2008/layout/AlternatingHexagons"/>
    <dgm:cxn modelId="{68F78445-D4C9-4FAE-A938-4B23B162E5F6}" type="presParOf" srcId="{9CF84E25-15C5-4F82-8791-C87F22BA2BD3}" destId="{9A371427-1BB4-4D91-A914-579C02CD4193}" srcOrd="1" destOrd="0" presId="urn:microsoft.com/office/officeart/2008/layout/AlternatingHexagons"/>
    <dgm:cxn modelId="{D7999A72-465A-443F-95D7-C5AEE04D6CE5}" type="presParOf" srcId="{9CF84E25-15C5-4F82-8791-C87F22BA2BD3}" destId="{389F54FA-9C59-4D75-9495-E70D0274D00E}" srcOrd="2" destOrd="0" presId="urn:microsoft.com/office/officeart/2008/layout/AlternatingHexagons"/>
    <dgm:cxn modelId="{6513CDF9-E6C1-402B-BA6B-DB96BB39F490}" type="presParOf" srcId="{9CF84E25-15C5-4F82-8791-C87F22BA2BD3}" destId="{215D1A4E-FEF8-4100-A7A6-E24A5E381BD0}" srcOrd="3" destOrd="0" presId="urn:microsoft.com/office/officeart/2008/layout/AlternatingHexagons"/>
    <dgm:cxn modelId="{0961813A-C84D-4BB4-9B40-5A72A10B29F9}" type="presParOf" srcId="{9CF84E25-15C5-4F82-8791-C87F22BA2BD3}" destId="{D80BE520-D0E0-46E2-A008-4EAB00EDF89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5F6BBE5-016E-4F29-AAA5-DE24A81F66E4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0A05C337-1A9C-4203-AEAE-9817834C45F5}">
      <dgm:prSet custT="1"/>
      <dgm:spPr/>
      <dgm:t>
        <a:bodyPr/>
        <a:lstStyle/>
        <a:p>
          <a:pPr rtl="0"/>
          <a:r>
            <a:rPr lang="en-US" sz="2400" dirty="0" smtClean="0">
              <a:latin typeface="Corbel" panose="020B0503020204020204" pitchFamily="34" charset="0"/>
            </a:rPr>
            <a:t>NAMES/</a:t>
          </a:r>
          <a:r>
            <a:rPr lang="en-US" sz="2400" dirty="0" err="1" smtClean="0">
              <a:latin typeface="Corbel" panose="020B0503020204020204" pitchFamily="34" charset="0"/>
            </a:rPr>
            <a:t>Ecsite</a:t>
          </a:r>
          <a:r>
            <a:rPr lang="en-US" sz="2400" dirty="0" smtClean="0">
              <a:latin typeface="Corbel" panose="020B0503020204020204" pitchFamily="34" charset="0"/>
            </a:rPr>
            <a:t> partnership: the EMME Summer School</a:t>
          </a:r>
          <a:endParaRPr lang="en-US" sz="2400" dirty="0">
            <a:latin typeface="Corbel" panose="020B0503020204020204" pitchFamily="34" charset="0"/>
          </a:endParaRPr>
        </a:p>
      </dgm:t>
    </dgm:pt>
    <dgm:pt modelId="{7D31D83A-42AB-4D10-9C93-44FDC4313A9D}" type="parTrans" cxnId="{6D726B20-5763-4FCD-A174-02671D81F520}">
      <dgm:prSet/>
      <dgm:spPr/>
      <dgm:t>
        <a:bodyPr/>
        <a:lstStyle/>
        <a:p>
          <a:endParaRPr lang="en-US" sz="2400"/>
        </a:p>
      </dgm:t>
    </dgm:pt>
    <dgm:pt modelId="{F8A97F42-50DB-4B58-9432-8AE0420DA0FF}" type="sibTrans" cxnId="{6D726B20-5763-4FCD-A174-02671D81F520}">
      <dgm:prSet/>
      <dgm:spPr/>
      <dgm:t>
        <a:bodyPr/>
        <a:lstStyle/>
        <a:p>
          <a:endParaRPr lang="en-US" sz="2400"/>
        </a:p>
      </dgm:t>
    </dgm:pt>
    <dgm:pt modelId="{6D8BA1E8-B88B-4E04-AD74-0F4D99139D9E}" type="pres">
      <dgm:prSet presAssocID="{25F6BBE5-016E-4F29-AAA5-DE24A81F66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2414F1-3CD3-4C62-BFB1-0AF3F6A95F13}" type="pres">
      <dgm:prSet presAssocID="{0A05C337-1A9C-4203-AEAE-9817834C45F5}" presName="node" presStyleLbl="node1" presStyleIdx="0" presStyleCnt="1" custScaleX="217003" custScaleY="368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69ABA0-64DA-42BC-A62B-711C073B1CCB}" type="presOf" srcId="{25F6BBE5-016E-4F29-AAA5-DE24A81F66E4}" destId="{6D8BA1E8-B88B-4E04-AD74-0F4D99139D9E}" srcOrd="0" destOrd="0" presId="urn:microsoft.com/office/officeart/2005/8/layout/default"/>
    <dgm:cxn modelId="{1627E44E-9985-4194-97C8-494BDF0D9662}" type="presOf" srcId="{0A05C337-1A9C-4203-AEAE-9817834C45F5}" destId="{612414F1-3CD3-4C62-BFB1-0AF3F6A95F13}" srcOrd="0" destOrd="0" presId="urn:microsoft.com/office/officeart/2005/8/layout/default"/>
    <dgm:cxn modelId="{6D726B20-5763-4FCD-A174-02671D81F520}" srcId="{25F6BBE5-016E-4F29-AAA5-DE24A81F66E4}" destId="{0A05C337-1A9C-4203-AEAE-9817834C45F5}" srcOrd="0" destOrd="0" parTransId="{7D31D83A-42AB-4D10-9C93-44FDC4313A9D}" sibTransId="{F8A97F42-50DB-4B58-9432-8AE0420DA0FF}"/>
    <dgm:cxn modelId="{0A8A6C48-46AC-4697-B09A-689A97305F71}" type="presParOf" srcId="{6D8BA1E8-B88B-4E04-AD74-0F4D99139D9E}" destId="{612414F1-3CD3-4C62-BFB1-0AF3F6A95F1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38B5DC-E55B-4C28-BD86-452D4810B30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2612536-F86A-440B-978D-C20AB7FE5493}">
      <dgm:prSet custT="1"/>
      <dgm:spPr/>
      <dgm:t>
        <a:bodyPr/>
        <a:lstStyle/>
        <a:p>
          <a:pPr rtl="0"/>
          <a:r>
            <a:rPr lang="en-US" sz="3200" dirty="0" smtClean="0"/>
            <a:t>Internationally - </a:t>
          </a:r>
          <a:r>
            <a:rPr lang="en-US" sz="3200" dirty="0" smtClean="0"/>
            <a:t>the best are:</a:t>
          </a:r>
          <a:endParaRPr lang="en-US" sz="3200" dirty="0"/>
        </a:p>
      </dgm:t>
    </dgm:pt>
    <dgm:pt modelId="{DE8C8471-0584-4B4A-ACD6-CEE0598B78B0}" type="parTrans" cxnId="{2933AB3B-256A-4D92-9393-181F1F15CBA4}">
      <dgm:prSet/>
      <dgm:spPr/>
      <dgm:t>
        <a:bodyPr/>
        <a:lstStyle/>
        <a:p>
          <a:endParaRPr lang="en-US"/>
        </a:p>
      </dgm:t>
    </dgm:pt>
    <dgm:pt modelId="{BD903573-1A20-4D82-B257-9014C3B0E648}" type="sibTrans" cxnId="{2933AB3B-256A-4D92-9393-181F1F15CBA4}">
      <dgm:prSet/>
      <dgm:spPr/>
      <dgm:t>
        <a:bodyPr/>
        <a:lstStyle/>
        <a:p>
          <a:endParaRPr lang="en-US"/>
        </a:p>
      </dgm:t>
    </dgm:pt>
    <dgm:pt modelId="{206DC9F3-058C-4259-B5A4-90A38FBAD075}" type="pres">
      <dgm:prSet presAssocID="{9E38B5DC-E55B-4C28-BD86-452D4810B3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C8DE08-68D0-4F38-83B9-51ED82393502}" type="pres">
      <dgm:prSet presAssocID="{B2612536-F86A-440B-978D-C20AB7FE5493}" presName="parentText" presStyleLbl="node1" presStyleIdx="0" presStyleCnt="1" custLinFactY="-200000" custLinFactNeighborX="54797" custLinFactNeighborY="-29918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33AB3B-256A-4D92-9393-181F1F15CBA4}" srcId="{9E38B5DC-E55B-4C28-BD86-452D4810B308}" destId="{B2612536-F86A-440B-978D-C20AB7FE5493}" srcOrd="0" destOrd="0" parTransId="{DE8C8471-0584-4B4A-ACD6-CEE0598B78B0}" sibTransId="{BD903573-1A20-4D82-B257-9014C3B0E648}"/>
    <dgm:cxn modelId="{7224A5D8-0A98-4623-BBC3-7398408DEFC5}" type="presOf" srcId="{9E38B5DC-E55B-4C28-BD86-452D4810B308}" destId="{206DC9F3-058C-4259-B5A4-90A38FBAD075}" srcOrd="0" destOrd="0" presId="urn:microsoft.com/office/officeart/2005/8/layout/vList2"/>
    <dgm:cxn modelId="{C5576B52-AB98-4777-AF27-FC44EADBEAF2}" type="presOf" srcId="{B2612536-F86A-440B-978D-C20AB7FE5493}" destId="{09C8DE08-68D0-4F38-83B9-51ED82393502}" srcOrd="0" destOrd="0" presId="urn:microsoft.com/office/officeart/2005/8/layout/vList2"/>
    <dgm:cxn modelId="{954D57C4-15C8-4823-B66D-1A4C9CB3D300}" type="presParOf" srcId="{206DC9F3-058C-4259-B5A4-90A38FBAD075}" destId="{09C8DE08-68D0-4F38-83B9-51ED823935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5DF07B-6943-4482-921A-089E724C0E80}" type="doc">
      <dgm:prSet loTypeId="urn:microsoft.com/office/officeart/2008/layout/Square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3539BF-4BD5-43EC-ABDC-602BB4F92E9D}">
      <dgm:prSet phldrT="[Text]" custT="1"/>
      <dgm:spPr/>
      <dgm:t>
        <a:bodyPr/>
        <a:lstStyle/>
        <a:p>
          <a:r>
            <a:rPr lang="en-US" sz="3200" dirty="0" smtClean="0">
              <a:latin typeface="Corbel" panose="020B0503020204020204" pitchFamily="34" charset="0"/>
            </a:rPr>
            <a:t>@ The Children’s Museum Jordan</a:t>
          </a:r>
          <a:endParaRPr lang="en-US" sz="3200" dirty="0">
            <a:latin typeface="Corbel" panose="020B0503020204020204" pitchFamily="34" charset="0"/>
          </a:endParaRPr>
        </a:p>
      </dgm:t>
    </dgm:pt>
    <dgm:pt modelId="{01FF8A0E-3386-4396-A847-617B39B60F1C}" type="parTrans" cxnId="{5CB50321-2D84-456B-BC1E-533B203D468F}">
      <dgm:prSet/>
      <dgm:spPr/>
      <dgm:t>
        <a:bodyPr/>
        <a:lstStyle/>
        <a:p>
          <a:endParaRPr lang="en-US"/>
        </a:p>
      </dgm:t>
    </dgm:pt>
    <dgm:pt modelId="{DC4A4937-8A7C-4DD8-8F45-AA8C0327FC20}" type="sibTrans" cxnId="{5CB50321-2D84-456B-BC1E-533B203D468F}">
      <dgm:prSet/>
      <dgm:spPr/>
      <dgm:t>
        <a:bodyPr/>
        <a:lstStyle/>
        <a:p>
          <a:endParaRPr lang="en-US"/>
        </a:p>
      </dgm:t>
    </dgm:pt>
    <dgm:pt modelId="{32C21BCA-FDD4-4FA7-99F6-4CACAAB5F432}">
      <dgm:prSet phldrT="[Text]" custT="1"/>
      <dgm:spPr/>
      <dgm:t>
        <a:bodyPr/>
        <a:lstStyle/>
        <a:p>
          <a:r>
            <a:rPr lang="en-US" sz="2800" dirty="0" smtClean="0">
              <a:latin typeface="Corbel" panose="020B0503020204020204" pitchFamily="34" charset="0"/>
            </a:rPr>
            <a:t>Value the </a:t>
          </a:r>
          <a:r>
            <a:rPr lang="en-US" sz="2800" dirty="0" smtClean="0">
              <a:latin typeface="Corbel" panose="020B0503020204020204" pitchFamily="34" charset="0"/>
            </a:rPr>
            <a:t>facilitators</a:t>
          </a:r>
          <a:endParaRPr lang="en-US" sz="2800" dirty="0">
            <a:latin typeface="Corbel" panose="020B0503020204020204" pitchFamily="34" charset="0"/>
          </a:endParaRPr>
        </a:p>
      </dgm:t>
    </dgm:pt>
    <dgm:pt modelId="{BCC626FA-D4E2-4CEC-8305-158B8E598F49}" type="parTrans" cxnId="{B88A8645-7859-4766-8931-BA75E72E3F62}">
      <dgm:prSet/>
      <dgm:spPr/>
      <dgm:t>
        <a:bodyPr/>
        <a:lstStyle/>
        <a:p>
          <a:endParaRPr lang="en-US"/>
        </a:p>
      </dgm:t>
    </dgm:pt>
    <dgm:pt modelId="{B746A8C6-21CB-4EF6-A100-D52A9483B661}" type="sibTrans" cxnId="{B88A8645-7859-4766-8931-BA75E72E3F62}">
      <dgm:prSet/>
      <dgm:spPr/>
      <dgm:t>
        <a:bodyPr/>
        <a:lstStyle/>
        <a:p>
          <a:endParaRPr lang="en-US"/>
        </a:p>
      </dgm:t>
    </dgm:pt>
    <dgm:pt modelId="{BB6A2FAC-2B6E-4AD1-B79F-14806BBD68A2}">
      <dgm:prSet phldrT="[Text]" custT="1"/>
      <dgm:spPr/>
      <dgm:t>
        <a:bodyPr/>
        <a:lstStyle/>
        <a:p>
          <a:r>
            <a:rPr lang="en-US" sz="2800" dirty="0" smtClean="0">
              <a:latin typeface="Corbel" panose="020B0503020204020204" pitchFamily="34" charset="0"/>
            </a:rPr>
            <a:t>Stay open minded</a:t>
          </a:r>
          <a:endParaRPr lang="en-US" sz="2800" dirty="0">
            <a:latin typeface="Corbel" panose="020B0503020204020204" pitchFamily="34" charset="0"/>
          </a:endParaRPr>
        </a:p>
      </dgm:t>
    </dgm:pt>
    <dgm:pt modelId="{33916F7F-AA8A-4758-8CB3-6F95E416A1B4}" type="parTrans" cxnId="{D86CAD0B-B066-43B5-AB88-55C0BA9B4E8D}">
      <dgm:prSet/>
      <dgm:spPr/>
      <dgm:t>
        <a:bodyPr/>
        <a:lstStyle/>
        <a:p>
          <a:endParaRPr lang="en-US"/>
        </a:p>
      </dgm:t>
    </dgm:pt>
    <dgm:pt modelId="{2CC0DE2B-211A-48E2-ABC7-67EDFCA76E74}" type="sibTrans" cxnId="{D86CAD0B-B066-43B5-AB88-55C0BA9B4E8D}">
      <dgm:prSet/>
      <dgm:spPr/>
      <dgm:t>
        <a:bodyPr/>
        <a:lstStyle/>
        <a:p>
          <a:endParaRPr lang="en-US"/>
        </a:p>
      </dgm:t>
    </dgm:pt>
    <dgm:pt modelId="{82D712AE-CCD0-4EFD-8E64-C698DEBFA773}">
      <dgm:prSet phldrT="[Text]" custT="1"/>
      <dgm:spPr/>
      <dgm:t>
        <a:bodyPr/>
        <a:lstStyle/>
        <a:p>
          <a:r>
            <a:rPr lang="en-US" sz="2800" dirty="0" smtClean="0">
              <a:latin typeface="Corbel" panose="020B0503020204020204" pitchFamily="34" charset="0"/>
            </a:rPr>
            <a:t>Experiment and keep trying</a:t>
          </a:r>
          <a:endParaRPr lang="en-US" sz="2800" dirty="0">
            <a:latin typeface="Corbel" panose="020B0503020204020204" pitchFamily="34" charset="0"/>
          </a:endParaRPr>
        </a:p>
      </dgm:t>
    </dgm:pt>
    <dgm:pt modelId="{01E0297F-FD21-4CE9-B5FF-6523F3167446}" type="parTrans" cxnId="{69A154FB-B1F2-411B-ABA6-CAAAF5F247A0}">
      <dgm:prSet/>
      <dgm:spPr/>
      <dgm:t>
        <a:bodyPr/>
        <a:lstStyle/>
        <a:p>
          <a:endParaRPr lang="en-US"/>
        </a:p>
      </dgm:t>
    </dgm:pt>
    <dgm:pt modelId="{11D463B2-8670-4B2B-A31D-9151EE173035}" type="sibTrans" cxnId="{69A154FB-B1F2-411B-ABA6-CAAAF5F247A0}">
      <dgm:prSet/>
      <dgm:spPr/>
      <dgm:t>
        <a:bodyPr/>
        <a:lstStyle/>
        <a:p>
          <a:endParaRPr lang="en-US"/>
        </a:p>
      </dgm:t>
    </dgm:pt>
    <dgm:pt modelId="{D265F5CA-D84D-425A-A7D0-FC9C269AB30C}">
      <dgm:prSet phldrT="[Text]" custT="1"/>
      <dgm:spPr/>
      <dgm:t>
        <a:bodyPr/>
        <a:lstStyle/>
        <a:p>
          <a:r>
            <a:rPr lang="en-US" sz="3200" dirty="0" smtClean="0">
              <a:latin typeface="Corbel" panose="020B0503020204020204" pitchFamily="34" charset="0"/>
            </a:rPr>
            <a:t>@ NAMES</a:t>
          </a:r>
          <a:endParaRPr lang="en-US" sz="3200" dirty="0">
            <a:latin typeface="Corbel" panose="020B0503020204020204" pitchFamily="34" charset="0"/>
          </a:endParaRPr>
        </a:p>
      </dgm:t>
    </dgm:pt>
    <dgm:pt modelId="{E6525DA3-8177-4AF0-8DC9-94B397DCCA19}" type="parTrans" cxnId="{1419DBDE-2A17-4EED-BA31-F17D78C1B1A9}">
      <dgm:prSet/>
      <dgm:spPr/>
      <dgm:t>
        <a:bodyPr/>
        <a:lstStyle/>
        <a:p>
          <a:endParaRPr lang="en-US"/>
        </a:p>
      </dgm:t>
    </dgm:pt>
    <dgm:pt modelId="{71897583-D4DB-46F9-B53C-783125C363B0}" type="sibTrans" cxnId="{1419DBDE-2A17-4EED-BA31-F17D78C1B1A9}">
      <dgm:prSet/>
      <dgm:spPr/>
      <dgm:t>
        <a:bodyPr/>
        <a:lstStyle/>
        <a:p>
          <a:endParaRPr lang="en-US"/>
        </a:p>
      </dgm:t>
    </dgm:pt>
    <dgm:pt modelId="{1691C1AB-D956-4B47-A907-0C3787F3AE22}">
      <dgm:prSet phldrT="[Text]" custT="1"/>
      <dgm:spPr/>
      <dgm:t>
        <a:bodyPr/>
        <a:lstStyle/>
        <a:p>
          <a:r>
            <a:rPr lang="en-US" sz="2800" dirty="0" smtClean="0">
              <a:latin typeface="Corbel" panose="020B0503020204020204" pitchFamily="34" charset="0"/>
            </a:rPr>
            <a:t>Build on positive models</a:t>
          </a:r>
          <a:endParaRPr lang="en-US" sz="2800" dirty="0">
            <a:latin typeface="Corbel" panose="020B0503020204020204" pitchFamily="34" charset="0"/>
          </a:endParaRPr>
        </a:p>
      </dgm:t>
    </dgm:pt>
    <dgm:pt modelId="{A6230869-D842-4402-8AA4-EA913FE99B2F}" type="parTrans" cxnId="{C846E1F9-717E-4D12-A3E0-CDE14B2C1187}">
      <dgm:prSet/>
      <dgm:spPr/>
      <dgm:t>
        <a:bodyPr/>
        <a:lstStyle/>
        <a:p>
          <a:endParaRPr lang="en-US"/>
        </a:p>
      </dgm:t>
    </dgm:pt>
    <dgm:pt modelId="{F96AE8B6-64B5-4BDF-BAD2-09F9FC30E6AD}" type="sibTrans" cxnId="{C846E1F9-717E-4D12-A3E0-CDE14B2C1187}">
      <dgm:prSet/>
      <dgm:spPr/>
      <dgm:t>
        <a:bodyPr/>
        <a:lstStyle/>
        <a:p>
          <a:endParaRPr lang="en-US"/>
        </a:p>
      </dgm:t>
    </dgm:pt>
    <dgm:pt modelId="{BCBE77B7-B005-44AC-889E-3B068F043B85}">
      <dgm:prSet phldrT="[Text]" custT="1"/>
      <dgm:spPr/>
      <dgm:t>
        <a:bodyPr/>
        <a:lstStyle/>
        <a:p>
          <a:r>
            <a:rPr lang="en-US" sz="2800" dirty="0" smtClean="0">
              <a:latin typeface="Corbel" panose="020B0503020204020204" pitchFamily="34" charset="0"/>
            </a:rPr>
            <a:t>Start dialogue </a:t>
          </a:r>
          <a:r>
            <a:rPr lang="en-US" sz="2800" smtClean="0">
              <a:latin typeface="Corbel" panose="020B0503020204020204" pitchFamily="34" charset="0"/>
            </a:rPr>
            <a:t>across borders</a:t>
          </a:r>
          <a:endParaRPr lang="en-US" sz="2800" dirty="0">
            <a:latin typeface="Corbel" panose="020B0503020204020204" pitchFamily="34" charset="0"/>
          </a:endParaRPr>
        </a:p>
      </dgm:t>
    </dgm:pt>
    <dgm:pt modelId="{97E940E2-877E-4BD4-B70B-28D7F1EB7295}" type="parTrans" cxnId="{FE5D2D4B-FA6C-4174-A7DE-1179210C23A1}">
      <dgm:prSet/>
      <dgm:spPr/>
      <dgm:t>
        <a:bodyPr/>
        <a:lstStyle/>
        <a:p>
          <a:endParaRPr lang="en-US"/>
        </a:p>
      </dgm:t>
    </dgm:pt>
    <dgm:pt modelId="{4532DCA2-3895-4DB9-B2D6-72E185083BE7}" type="sibTrans" cxnId="{FE5D2D4B-FA6C-4174-A7DE-1179210C23A1}">
      <dgm:prSet/>
      <dgm:spPr/>
      <dgm:t>
        <a:bodyPr/>
        <a:lstStyle/>
        <a:p>
          <a:endParaRPr lang="en-US"/>
        </a:p>
      </dgm:t>
    </dgm:pt>
    <dgm:pt modelId="{D20C6D38-A292-446A-BD78-5360C2FF6059}">
      <dgm:prSet phldrT="[Text]" custT="1"/>
      <dgm:spPr/>
      <dgm:t>
        <a:bodyPr/>
        <a:lstStyle/>
        <a:p>
          <a:r>
            <a:rPr lang="en-US" sz="2800" dirty="0" smtClean="0">
              <a:latin typeface="Corbel" panose="020B0503020204020204" pitchFamily="34" charset="0"/>
            </a:rPr>
            <a:t>Experiment and keep trying</a:t>
          </a:r>
          <a:endParaRPr lang="en-US" sz="2800" dirty="0">
            <a:latin typeface="Corbel" panose="020B0503020204020204" pitchFamily="34" charset="0"/>
          </a:endParaRPr>
        </a:p>
      </dgm:t>
    </dgm:pt>
    <dgm:pt modelId="{2CEECEA0-9D33-4B83-A187-F3D35F211083}" type="parTrans" cxnId="{DB4E74F9-8B52-47EA-B422-EAA57663E2C9}">
      <dgm:prSet/>
      <dgm:spPr/>
      <dgm:t>
        <a:bodyPr/>
        <a:lstStyle/>
        <a:p>
          <a:endParaRPr lang="en-US"/>
        </a:p>
      </dgm:t>
    </dgm:pt>
    <dgm:pt modelId="{D01A2D12-CC00-4302-94C4-8B0B01A666ED}" type="sibTrans" cxnId="{DB4E74F9-8B52-47EA-B422-EAA57663E2C9}">
      <dgm:prSet/>
      <dgm:spPr/>
      <dgm:t>
        <a:bodyPr/>
        <a:lstStyle/>
        <a:p>
          <a:endParaRPr lang="en-US"/>
        </a:p>
      </dgm:t>
    </dgm:pt>
    <dgm:pt modelId="{34A416E7-1842-454B-A1F1-0D61B6FE8B8B}" type="pres">
      <dgm:prSet presAssocID="{265DF07B-6943-4482-921A-089E724C0E80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53C6EFB-3613-432A-A636-9090D79D1F47}" type="pres">
      <dgm:prSet presAssocID="{5C3539BF-4BD5-43EC-ABDC-602BB4F92E9D}" presName="root" presStyleCnt="0">
        <dgm:presLayoutVars>
          <dgm:chMax/>
          <dgm:chPref/>
        </dgm:presLayoutVars>
      </dgm:prSet>
      <dgm:spPr/>
    </dgm:pt>
    <dgm:pt modelId="{33C0E7E2-935A-4412-82AC-6E47A6156159}" type="pres">
      <dgm:prSet presAssocID="{5C3539BF-4BD5-43EC-ABDC-602BB4F92E9D}" presName="rootComposite" presStyleCnt="0">
        <dgm:presLayoutVars/>
      </dgm:prSet>
      <dgm:spPr/>
    </dgm:pt>
    <dgm:pt modelId="{555E0611-2307-4F1A-BA75-5EE6FD9799BB}" type="pres">
      <dgm:prSet presAssocID="{5C3539BF-4BD5-43EC-ABDC-602BB4F92E9D}" presName="ParentAccent" presStyleLbl="alignNode1" presStyleIdx="0" presStyleCnt="2"/>
      <dgm:spPr/>
    </dgm:pt>
    <dgm:pt modelId="{3BFCCA77-AE28-44E0-8779-467ADC96F417}" type="pres">
      <dgm:prSet presAssocID="{5C3539BF-4BD5-43EC-ABDC-602BB4F92E9D}" presName="ParentSmallAccent" presStyleLbl="fgAcc1" presStyleIdx="0" presStyleCnt="2"/>
      <dgm:spPr/>
    </dgm:pt>
    <dgm:pt modelId="{0E39E390-F1A9-4F46-AF3A-6C0981F34A7B}" type="pres">
      <dgm:prSet presAssocID="{5C3539BF-4BD5-43EC-ABDC-602BB4F92E9D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7BFB7-0BA1-49B0-B870-4B4D923A9497}" type="pres">
      <dgm:prSet presAssocID="{5C3539BF-4BD5-43EC-ABDC-602BB4F92E9D}" presName="childShape" presStyleCnt="0">
        <dgm:presLayoutVars>
          <dgm:chMax val="0"/>
          <dgm:chPref val="0"/>
        </dgm:presLayoutVars>
      </dgm:prSet>
      <dgm:spPr/>
    </dgm:pt>
    <dgm:pt modelId="{EFD79ED1-788F-4D4E-8C0A-369FAC9556A0}" type="pres">
      <dgm:prSet presAssocID="{32C21BCA-FDD4-4FA7-99F6-4CACAAB5F432}" presName="childComposite" presStyleCnt="0">
        <dgm:presLayoutVars>
          <dgm:chMax val="0"/>
          <dgm:chPref val="0"/>
        </dgm:presLayoutVars>
      </dgm:prSet>
      <dgm:spPr/>
    </dgm:pt>
    <dgm:pt modelId="{6FAED0C0-5CB7-482D-9911-F8838A92A13E}" type="pres">
      <dgm:prSet presAssocID="{32C21BCA-FDD4-4FA7-99F6-4CACAAB5F432}" presName="ChildAccent" presStyleLbl="solidFgAcc1" presStyleIdx="0" presStyleCnt="6"/>
      <dgm:spPr/>
    </dgm:pt>
    <dgm:pt modelId="{6696392D-BDDD-44D1-AB80-06902451EB7D}" type="pres">
      <dgm:prSet presAssocID="{32C21BCA-FDD4-4FA7-99F6-4CACAAB5F432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9ADDD-A8FF-44D0-9BD6-E1C1C9870454}" type="pres">
      <dgm:prSet presAssocID="{BB6A2FAC-2B6E-4AD1-B79F-14806BBD68A2}" presName="childComposite" presStyleCnt="0">
        <dgm:presLayoutVars>
          <dgm:chMax val="0"/>
          <dgm:chPref val="0"/>
        </dgm:presLayoutVars>
      </dgm:prSet>
      <dgm:spPr/>
    </dgm:pt>
    <dgm:pt modelId="{393D063A-C254-4D7D-848D-47F1EBB015B7}" type="pres">
      <dgm:prSet presAssocID="{BB6A2FAC-2B6E-4AD1-B79F-14806BBD68A2}" presName="ChildAccent" presStyleLbl="solidFgAcc1" presStyleIdx="1" presStyleCnt="6"/>
      <dgm:spPr/>
    </dgm:pt>
    <dgm:pt modelId="{207B4453-3559-433E-9FE9-34F4B068D45D}" type="pres">
      <dgm:prSet presAssocID="{BB6A2FAC-2B6E-4AD1-B79F-14806BBD68A2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7AAE00-36E7-49B0-955A-B0CA02A8C183}" type="pres">
      <dgm:prSet presAssocID="{82D712AE-CCD0-4EFD-8E64-C698DEBFA773}" presName="childComposite" presStyleCnt="0">
        <dgm:presLayoutVars>
          <dgm:chMax val="0"/>
          <dgm:chPref val="0"/>
        </dgm:presLayoutVars>
      </dgm:prSet>
      <dgm:spPr/>
    </dgm:pt>
    <dgm:pt modelId="{3A81BCD1-2C3B-4060-B7E1-E2CF7F61EB00}" type="pres">
      <dgm:prSet presAssocID="{82D712AE-CCD0-4EFD-8E64-C698DEBFA773}" presName="ChildAccent" presStyleLbl="solidFgAcc1" presStyleIdx="2" presStyleCnt="6"/>
      <dgm:spPr/>
    </dgm:pt>
    <dgm:pt modelId="{8A4920C0-D1B5-404C-A776-A3CA1CAFF496}" type="pres">
      <dgm:prSet presAssocID="{82D712AE-CCD0-4EFD-8E64-C698DEBFA773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6C8B7-6F48-4515-9D6B-401F1D4C2FC3}" type="pres">
      <dgm:prSet presAssocID="{D265F5CA-D84D-425A-A7D0-FC9C269AB30C}" presName="root" presStyleCnt="0">
        <dgm:presLayoutVars>
          <dgm:chMax/>
          <dgm:chPref/>
        </dgm:presLayoutVars>
      </dgm:prSet>
      <dgm:spPr/>
    </dgm:pt>
    <dgm:pt modelId="{7D36E31E-2210-42BF-9F30-30603630B02A}" type="pres">
      <dgm:prSet presAssocID="{D265F5CA-D84D-425A-A7D0-FC9C269AB30C}" presName="rootComposite" presStyleCnt="0">
        <dgm:presLayoutVars/>
      </dgm:prSet>
      <dgm:spPr/>
    </dgm:pt>
    <dgm:pt modelId="{5B3013A2-6990-4EC9-BB04-C6040B77679D}" type="pres">
      <dgm:prSet presAssocID="{D265F5CA-D84D-425A-A7D0-FC9C269AB30C}" presName="ParentAccent" presStyleLbl="alignNode1" presStyleIdx="1" presStyleCnt="2"/>
      <dgm:spPr/>
    </dgm:pt>
    <dgm:pt modelId="{EEF9D287-1649-49E1-B67B-782117C7CB56}" type="pres">
      <dgm:prSet presAssocID="{D265F5CA-D84D-425A-A7D0-FC9C269AB30C}" presName="ParentSmallAccent" presStyleLbl="fgAcc1" presStyleIdx="1" presStyleCnt="2"/>
      <dgm:spPr/>
    </dgm:pt>
    <dgm:pt modelId="{4438B925-A3B6-4778-87A3-92F2B4D76A60}" type="pres">
      <dgm:prSet presAssocID="{D265F5CA-D84D-425A-A7D0-FC9C269AB30C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D60BC4-013B-41C9-8851-DCF7E7A4814B}" type="pres">
      <dgm:prSet presAssocID="{D265F5CA-D84D-425A-A7D0-FC9C269AB30C}" presName="childShape" presStyleCnt="0">
        <dgm:presLayoutVars>
          <dgm:chMax val="0"/>
          <dgm:chPref val="0"/>
        </dgm:presLayoutVars>
      </dgm:prSet>
      <dgm:spPr/>
    </dgm:pt>
    <dgm:pt modelId="{0F975661-CFF3-402C-BEA0-F3B3F0612142}" type="pres">
      <dgm:prSet presAssocID="{1691C1AB-D956-4B47-A907-0C3787F3AE22}" presName="childComposite" presStyleCnt="0">
        <dgm:presLayoutVars>
          <dgm:chMax val="0"/>
          <dgm:chPref val="0"/>
        </dgm:presLayoutVars>
      </dgm:prSet>
      <dgm:spPr/>
    </dgm:pt>
    <dgm:pt modelId="{766644D9-17AD-41AA-B682-E5EDC5299D74}" type="pres">
      <dgm:prSet presAssocID="{1691C1AB-D956-4B47-A907-0C3787F3AE22}" presName="ChildAccent" presStyleLbl="solidFgAcc1" presStyleIdx="3" presStyleCnt="6"/>
      <dgm:spPr/>
    </dgm:pt>
    <dgm:pt modelId="{C760DB8F-8FCA-4C9D-9670-262DEAE40601}" type="pres">
      <dgm:prSet presAssocID="{1691C1AB-D956-4B47-A907-0C3787F3AE22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80F56-E3B3-4345-A638-6196E75E1C6C}" type="pres">
      <dgm:prSet presAssocID="{BCBE77B7-B005-44AC-889E-3B068F043B85}" presName="childComposite" presStyleCnt="0">
        <dgm:presLayoutVars>
          <dgm:chMax val="0"/>
          <dgm:chPref val="0"/>
        </dgm:presLayoutVars>
      </dgm:prSet>
      <dgm:spPr/>
    </dgm:pt>
    <dgm:pt modelId="{11E73D1E-551E-4367-8F5E-0C4EA81ABD23}" type="pres">
      <dgm:prSet presAssocID="{BCBE77B7-B005-44AC-889E-3B068F043B85}" presName="ChildAccent" presStyleLbl="solidFgAcc1" presStyleIdx="4" presStyleCnt="6"/>
      <dgm:spPr/>
    </dgm:pt>
    <dgm:pt modelId="{B9434494-980B-4E8B-A815-BEA5E03F5A0A}" type="pres">
      <dgm:prSet presAssocID="{BCBE77B7-B005-44AC-889E-3B068F043B85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02957-BAB8-490A-A2AB-2E75B069EEF4}" type="pres">
      <dgm:prSet presAssocID="{D20C6D38-A292-446A-BD78-5360C2FF6059}" presName="childComposite" presStyleCnt="0">
        <dgm:presLayoutVars>
          <dgm:chMax val="0"/>
          <dgm:chPref val="0"/>
        </dgm:presLayoutVars>
      </dgm:prSet>
      <dgm:spPr/>
    </dgm:pt>
    <dgm:pt modelId="{A3CE84A2-0776-49EE-BF27-979EC9401CE9}" type="pres">
      <dgm:prSet presAssocID="{D20C6D38-A292-446A-BD78-5360C2FF6059}" presName="ChildAccent" presStyleLbl="solidFgAcc1" presStyleIdx="5" presStyleCnt="6"/>
      <dgm:spPr/>
    </dgm:pt>
    <dgm:pt modelId="{06F31ED2-A4FE-4840-AD92-7E98C63C4CC7}" type="pres">
      <dgm:prSet presAssocID="{D20C6D38-A292-446A-BD78-5360C2FF6059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A1D4FA-6DEB-455F-AA1A-C9C9C56A3061}" type="presOf" srcId="{265DF07B-6943-4482-921A-089E724C0E80}" destId="{34A416E7-1842-454B-A1F1-0D61B6FE8B8B}" srcOrd="0" destOrd="0" presId="urn:microsoft.com/office/officeart/2008/layout/SquareAccentList"/>
    <dgm:cxn modelId="{5CB50321-2D84-456B-BC1E-533B203D468F}" srcId="{265DF07B-6943-4482-921A-089E724C0E80}" destId="{5C3539BF-4BD5-43EC-ABDC-602BB4F92E9D}" srcOrd="0" destOrd="0" parTransId="{01FF8A0E-3386-4396-A847-617B39B60F1C}" sibTransId="{DC4A4937-8A7C-4DD8-8F45-AA8C0327FC20}"/>
    <dgm:cxn modelId="{C846E1F9-717E-4D12-A3E0-CDE14B2C1187}" srcId="{D265F5CA-D84D-425A-A7D0-FC9C269AB30C}" destId="{1691C1AB-D956-4B47-A907-0C3787F3AE22}" srcOrd="0" destOrd="0" parTransId="{A6230869-D842-4402-8AA4-EA913FE99B2F}" sibTransId="{F96AE8B6-64B5-4BDF-BAD2-09F9FC30E6AD}"/>
    <dgm:cxn modelId="{1419DBDE-2A17-4EED-BA31-F17D78C1B1A9}" srcId="{265DF07B-6943-4482-921A-089E724C0E80}" destId="{D265F5CA-D84D-425A-A7D0-FC9C269AB30C}" srcOrd="1" destOrd="0" parTransId="{E6525DA3-8177-4AF0-8DC9-94B397DCCA19}" sibTransId="{71897583-D4DB-46F9-B53C-783125C363B0}"/>
    <dgm:cxn modelId="{B88A8645-7859-4766-8931-BA75E72E3F62}" srcId="{5C3539BF-4BD5-43EC-ABDC-602BB4F92E9D}" destId="{32C21BCA-FDD4-4FA7-99F6-4CACAAB5F432}" srcOrd="0" destOrd="0" parTransId="{BCC626FA-D4E2-4CEC-8305-158B8E598F49}" sibTransId="{B746A8C6-21CB-4EF6-A100-D52A9483B661}"/>
    <dgm:cxn modelId="{CF941DF2-9910-4271-AA27-A282AC8803B3}" type="presOf" srcId="{32C21BCA-FDD4-4FA7-99F6-4CACAAB5F432}" destId="{6696392D-BDDD-44D1-AB80-06902451EB7D}" srcOrd="0" destOrd="0" presId="urn:microsoft.com/office/officeart/2008/layout/SquareAccentList"/>
    <dgm:cxn modelId="{EB264CC3-8FDF-4583-A7E7-F51E774BB390}" type="presOf" srcId="{5C3539BF-4BD5-43EC-ABDC-602BB4F92E9D}" destId="{0E39E390-F1A9-4F46-AF3A-6C0981F34A7B}" srcOrd="0" destOrd="0" presId="urn:microsoft.com/office/officeart/2008/layout/SquareAccentList"/>
    <dgm:cxn modelId="{5D8FF3A6-0F42-4428-AAD6-01A49D287B34}" type="presOf" srcId="{D265F5CA-D84D-425A-A7D0-FC9C269AB30C}" destId="{4438B925-A3B6-4778-87A3-92F2B4D76A60}" srcOrd="0" destOrd="0" presId="urn:microsoft.com/office/officeart/2008/layout/SquareAccentList"/>
    <dgm:cxn modelId="{75B3CFD8-2685-4870-A251-19412D6AEB96}" type="presOf" srcId="{D20C6D38-A292-446A-BD78-5360C2FF6059}" destId="{06F31ED2-A4FE-4840-AD92-7E98C63C4CC7}" srcOrd="0" destOrd="0" presId="urn:microsoft.com/office/officeart/2008/layout/SquareAccentList"/>
    <dgm:cxn modelId="{78186C95-D615-45F7-81A4-3965C57628A9}" type="presOf" srcId="{82D712AE-CCD0-4EFD-8E64-C698DEBFA773}" destId="{8A4920C0-D1B5-404C-A776-A3CA1CAFF496}" srcOrd="0" destOrd="0" presId="urn:microsoft.com/office/officeart/2008/layout/SquareAccentList"/>
    <dgm:cxn modelId="{CA925C31-01C9-4CF1-90D2-A9778E624E97}" type="presOf" srcId="{BB6A2FAC-2B6E-4AD1-B79F-14806BBD68A2}" destId="{207B4453-3559-433E-9FE9-34F4B068D45D}" srcOrd="0" destOrd="0" presId="urn:microsoft.com/office/officeart/2008/layout/SquareAccentList"/>
    <dgm:cxn modelId="{C50E035D-88C8-4A08-8096-88535934EF09}" type="presOf" srcId="{BCBE77B7-B005-44AC-889E-3B068F043B85}" destId="{B9434494-980B-4E8B-A815-BEA5E03F5A0A}" srcOrd="0" destOrd="0" presId="urn:microsoft.com/office/officeart/2008/layout/SquareAccentList"/>
    <dgm:cxn modelId="{FE5D2D4B-FA6C-4174-A7DE-1179210C23A1}" srcId="{D265F5CA-D84D-425A-A7D0-FC9C269AB30C}" destId="{BCBE77B7-B005-44AC-889E-3B068F043B85}" srcOrd="1" destOrd="0" parTransId="{97E940E2-877E-4BD4-B70B-28D7F1EB7295}" sibTransId="{4532DCA2-3895-4DB9-B2D6-72E185083BE7}"/>
    <dgm:cxn modelId="{C288DE92-2EF8-4AB6-84B6-426516C4FE6C}" type="presOf" srcId="{1691C1AB-D956-4B47-A907-0C3787F3AE22}" destId="{C760DB8F-8FCA-4C9D-9670-262DEAE40601}" srcOrd="0" destOrd="0" presId="urn:microsoft.com/office/officeart/2008/layout/SquareAccentList"/>
    <dgm:cxn modelId="{D86CAD0B-B066-43B5-AB88-55C0BA9B4E8D}" srcId="{5C3539BF-4BD5-43EC-ABDC-602BB4F92E9D}" destId="{BB6A2FAC-2B6E-4AD1-B79F-14806BBD68A2}" srcOrd="1" destOrd="0" parTransId="{33916F7F-AA8A-4758-8CB3-6F95E416A1B4}" sibTransId="{2CC0DE2B-211A-48E2-ABC7-67EDFCA76E74}"/>
    <dgm:cxn modelId="{DB4E74F9-8B52-47EA-B422-EAA57663E2C9}" srcId="{D265F5CA-D84D-425A-A7D0-FC9C269AB30C}" destId="{D20C6D38-A292-446A-BD78-5360C2FF6059}" srcOrd="2" destOrd="0" parTransId="{2CEECEA0-9D33-4B83-A187-F3D35F211083}" sibTransId="{D01A2D12-CC00-4302-94C4-8B0B01A666ED}"/>
    <dgm:cxn modelId="{69A154FB-B1F2-411B-ABA6-CAAAF5F247A0}" srcId="{5C3539BF-4BD5-43EC-ABDC-602BB4F92E9D}" destId="{82D712AE-CCD0-4EFD-8E64-C698DEBFA773}" srcOrd="2" destOrd="0" parTransId="{01E0297F-FD21-4CE9-B5FF-6523F3167446}" sibTransId="{11D463B2-8670-4B2B-A31D-9151EE173035}"/>
    <dgm:cxn modelId="{E8E8DF4A-702C-4234-9984-EE11F1667BE5}" type="presParOf" srcId="{34A416E7-1842-454B-A1F1-0D61B6FE8B8B}" destId="{053C6EFB-3613-432A-A636-9090D79D1F47}" srcOrd="0" destOrd="0" presId="urn:microsoft.com/office/officeart/2008/layout/SquareAccentList"/>
    <dgm:cxn modelId="{E086D22A-FC8D-47C5-9856-671FAFB529BF}" type="presParOf" srcId="{053C6EFB-3613-432A-A636-9090D79D1F47}" destId="{33C0E7E2-935A-4412-82AC-6E47A6156159}" srcOrd="0" destOrd="0" presId="urn:microsoft.com/office/officeart/2008/layout/SquareAccentList"/>
    <dgm:cxn modelId="{CE1C6407-7F72-4EB8-8A50-BFC2F37213ED}" type="presParOf" srcId="{33C0E7E2-935A-4412-82AC-6E47A6156159}" destId="{555E0611-2307-4F1A-BA75-5EE6FD9799BB}" srcOrd="0" destOrd="0" presId="urn:microsoft.com/office/officeart/2008/layout/SquareAccentList"/>
    <dgm:cxn modelId="{1473B20E-2F8F-48E6-AA9E-43F25EB812BF}" type="presParOf" srcId="{33C0E7E2-935A-4412-82AC-6E47A6156159}" destId="{3BFCCA77-AE28-44E0-8779-467ADC96F417}" srcOrd="1" destOrd="0" presId="urn:microsoft.com/office/officeart/2008/layout/SquareAccentList"/>
    <dgm:cxn modelId="{ACFD9CB5-D9D5-4F59-80C0-33A140E2250F}" type="presParOf" srcId="{33C0E7E2-935A-4412-82AC-6E47A6156159}" destId="{0E39E390-F1A9-4F46-AF3A-6C0981F34A7B}" srcOrd="2" destOrd="0" presId="urn:microsoft.com/office/officeart/2008/layout/SquareAccentList"/>
    <dgm:cxn modelId="{07818FF3-87FF-457B-8F9E-BBA0D7FEC64E}" type="presParOf" srcId="{053C6EFB-3613-432A-A636-9090D79D1F47}" destId="{DC77BFB7-0BA1-49B0-B870-4B4D923A9497}" srcOrd="1" destOrd="0" presId="urn:microsoft.com/office/officeart/2008/layout/SquareAccentList"/>
    <dgm:cxn modelId="{553BA2FB-C84E-430F-A0BA-0F5989C955F3}" type="presParOf" srcId="{DC77BFB7-0BA1-49B0-B870-4B4D923A9497}" destId="{EFD79ED1-788F-4D4E-8C0A-369FAC9556A0}" srcOrd="0" destOrd="0" presId="urn:microsoft.com/office/officeart/2008/layout/SquareAccentList"/>
    <dgm:cxn modelId="{98754E3E-CFD5-42C0-919B-C55E93877041}" type="presParOf" srcId="{EFD79ED1-788F-4D4E-8C0A-369FAC9556A0}" destId="{6FAED0C0-5CB7-482D-9911-F8838A92A13E}" srcOrd="0" destOrd="0" presId="urn:microsoft.com/office/officeart/2008/layout/SquareAccentList"/>
    <dgm:cxn modelId="{7E7DC9A3-A151-4DDA-9AF4-B924EC2C35F7}" type="presParOf" srcId="{EFD79ED1-788F-4D4E-8C0A-369FAC9556A0}" destId="{6696392D-BDDD-44D1-AB80-06902451EB7D}" srcOrd="1" destOrd="0" presId="urn:microsoft.com/office/officeart/2008/layout/SquareAccentList"/>
    <dgm:cxn modelId="{A57CF5A3-F509-432C-A653-F6E358A08386}" type="presParOf" srcId="{DC77BFB7-0BA1-49B0-B870-4B4D923A9497}" destId="{EB29ADDD-A8FF-44D0-9BD6-E1C1C9870454}" srcOrd="1" destOrd="0" presId="urn:microsoft.com/office/officeart/2008/layout/SquareAccentList"/>
    <dgm:cxn modelId="{3B6FBC9F-6850-4A2C-92FB-7DF7669C1C5A}" type="presParOf" srcId="{EB29ADDD-A8FF-44D0-9BD6-E1C1C9870454}" destId="{393D063A-C254-4D7D-848D-47F1EBB015B7}" srcOrd="0" destOrd="0" presId="urn:microsoft.com/office/officeart/2008/layout/SquareAccentList"/>
    <dgm:cxn modelId="{F01FE553-38CC-4EDC-86F4-7007F0068FF9}" type="presParOf" srcId="{EB29ADDD-A8FF-44D0-9BD6-E1C1C9870454}" destId="{207B4453-3559-433E-9FE9-34F4B068D45D}" srcOrd="1" destOrd="0" presId="urn:microsoft.com/office/officeart/2008/layout/SquareAccentList"/>
    <dgm:cxn modelId="{F2A99516-CBA0-42BB-A9AC-758871A503E7}" type="presParOf" srcId="{DC77BFB7-0BA1-49B0-B870-4B4D923A9497}" destId="{1E7AAE00-36E7-49B0-955A-B0CA02A8C183}" srcOrd="2" destOrd="0" presId="urn:microsoft.com/office/officeart/2008/layout/SquareAccentList"/>
    <dgm:cxn modelId="{6ADB727C-B58C-4125-A318-556D70D69661}" type="presParOf" srcId="{1E7AAE00-36E7-49B0-955A-B0CA02A8C183}" destId="{3A81BCD1-2C3B-4060-B7E1-E2CF7F61EB00}" srcOrd="0" destOrd="0" presId="urn:microsoft.com/office/officeart/2008/layout/SquareAccentList"/>
    <dgm:cxn modelId="{B16E1DA0-4740-48E4-9601-068B7E9AC371}" type="presParOf" srcId="{1E7AAE00-36E7-49B0-955A-B0CA02A8C183}" destId="{8A4920C0-D1B5-404C-A776-A3CA1CAFF496}" srcOrd="1" destOrd="0" presId="urn:microsoft.com/office/officeart/2008/layout/SquareAccentList"/>
    <dgm:cxn modelId="{B1FCEDC6-E235-4226-92CB-545FEACBA9A2}" type="presParOf" srcId="{34A416E7-1842-454B-A1F1-0D61B6FE8B8B}" destId="{2EA6C8B7-6F48-4515-9D6B-401F1D4C2FC3}" srcOrd="1" destOrd="0" presId="urn:microsoft.com/office/officeart/2008/layout/SquareAccentList"/>
    <dgm:cxn modelId="{B10D84E1-20E0-4B17-8AE8-296319C56DF6}" type="presParOf" srcId="{2EA6C8B7-6F48-4515-9D6B-401F1D4C2FC3}" destId="{7D36E31E-2210-42BF-9F30-30603630B02A}" srcOrd="0" destOrd="0" presId="urn:microsoft.com/office/officeart/2008/layout/SquareAccentList"/>
    <dgm:cxn modelId="{E7C22D85-77F3-4A81-9DDC-A26EB369A8E3}" type="presParOf" srcId="{7D36E31E-2210-42BF-9F30-30603630B02A}" destId="{5B3013A2-6990-4EC9-BB04-C6040B77679D}" srcOrd="0" destOrd="0" presId="urn:microsoft.com/office/officeart/2008/layout/SquareAccentList"/>
    <dgm:cxn modelId="{AF194D75-7A23-457C-B731-A0963A9D36CA}" type="presParOf" srcId="{7D36E31E-2210-42BF-9F30-30603630B02A}" destId="{EEF9D287-1649-49E1-B67B-782117C7CB56}" srcOrd="1" destOrd="0" presId="urn:microsoft.com/office/officeart/2008/layout/SquareAccentList"/>
    <dgm:cxn modelId="{938C48B2-C32F-4AC0-B3D2-8D199F9D0191}" type="presParOf" srcId="{7D36E31E-2210-42BF-9F30-30603630B02A}" destId="{4438B925-A3B6-4778-87A3-92F2B4D76A60}" srcOrd="2" destOrd="0" presId="urn:microsoft.com/office/officeart/2008/layout/SquareAccentList"/>
    <dgm:cxn modelId="{778615FF-2B9C-4C9B-805A-7B8F19170ADC}" type="presParOf" srcId="{2EA6C8B7-6F48-4515-9D6B-401F1D4C2FC3}" destId="{36D60BC4-013B-41C9-8851-DCF7E7A4814B}" srcOrd="1" destOrd="0" presId="urn:microsoft.com/office/officeart/2008/layout/SquareAccentList"/>
    <dgm:cxn modelId="{B666DA5C-FB37-48B0-B64C-9DFE816E298B}" type="presParOf" srcId="{36D60BC4-013B-41C9-8851-DCF7E7A4814B}" destId="{0F975661-CFF3-402C-BEA0-F3B3F0612142}" srcOrd="0" destOrd="0" presId="urn:microsoft.com/office/officeart/2008/layout/SquareAccentList"/>
    <dgm:cxn modelId="{F336FAEE-CAD1-4540-B948-CA3C276C97F0}" type="presParOf" srcId="{0F975661-CFF3-402C-BEA0-F3B3F0612142}" destId="{766644D9-17AD-41AA-B682-E5EDC5299D74}" srcOrd="0" destOrd="0" presId="urn:microsoft.com/office/officeart/2008/layout/SquareAccentList"/>
    <dgm:cxn modelId="{922EFE31-D5A3-44BF-A9D2-7966F19D6D52}" type="presParOf" srcId="{0F975661-CFF3-402C-BEA0-F3B3F0612142}" destId="{C760DB8F-8FCA-4C9D-9670-262DEAE40601}" srcOrd="1" destOrd="0" presId="urn:microsoft.com/office/officeart/2008/layout/SquareAccentList"/>
    <dgm:cxn modelId="{9D36EAA9-AC5B-40B7-9B9C-15231ECDFB29}" type="presParOf" srcId="{36D60BC4-013B-41C9-8851-DCF7E7A4814B}" destId="{6DC80F56-E3B3-4345-A638-6196E75E1C6C}" srcOrd="1" destOrd="0" presId="urn:microsoft.com/office/officeart/2008/layout/SquareAccentList"/>
    <dgm:cxn modelId="{6F1B9441-653A-4BF8-B253-D2DBD2437B67}" type="presParOf" srcId="{6DC80F56-E3B3-4345-A638-6196E75E1C6C}" destId="{11E73D1E-551E-4367-8F5E-0C4EA81ABD23}" srcOrd="0" destOrd="0" presId="urn:microsoft.com/office/officeart/2008/layout/SquareAccentList"/>
    <dgm:cxn modelId="{3C4FAE21-B461-43F7-85BE-A0980FF1602C}" type="presParOf" srcId="{6DC80F56-E3B3-4345-A638-6196E75E1C6C}" destId="{B9434494-980B-4E8B-A815-BEA5E03F5A0A}" srcOrd="1" destOrd="0" presId="urn:microsoft.com/office/officeart/2008/layout/SquareAccentList"/>
    <dgm:cxn modelId="{DE1158D3-A7CF-48D6-A16E-8E4B7BB4D53C}" type="presParOf" srcId="{36D60BC4-013B-41C9-8851-DCF7E7A4814B}" destId="{8A002957-BAB8-490A-A2AB-2E75B069EEF4}" srcOrd="2" destOrd="0" presId="urn:microsoft.com/office/officeart/2008/layout/SquareAccentList"/>
    <dgm:cxn modelId="{834C1A80-4404-4418-A116-47D4999B9A02}" type="presParOf" srcId="{8A002957-BAB8-490A-A2AB-2E75B069EEF4}" destId="{A3CE84A2-0776-49EE-BF27-979EC9401CE9}" srcOrd="0" destOrd="0" presId="urn:microsoft.com/office/officeart/2008/layout/SquareAccentList"/>
    <dgm:cxn modelId="{7FC7802A-BA26-4A38-B5B2-52BF297E8C59}" type="presParOf" srcId="{8A002957-BAB8-490A-A2AB-2E75B069EEF4}" destId="{06F31ED2-A4FE-4840-AD92-7E98C63C4CC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BB7A2-266E-4D72-8D62-153B670852CC}">
      <dsp:nvSpPr>
        <dsp:cNvPr id="0" name=""/>
        <dsp:cNvSpPr/>
      </dsp:nvSpPr>
      <dsp:spPr>
        <a:xfrm>
          <a:off x="25674" y="232"/>
          <a:ext cx="7260736" cy="10668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Bring back the value and respect: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salaries when possible yes, but also  job prominence 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25674" y="232"/>
        <a:ext cx="7260736" cy="10668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5DBC4-D9E1-4F56-9BC6-A2D6738417FA}">
      <dsp:nvSpPr>
        <dsp:cNvPr id="0" name=""/>
        <dsp:cNvSpPr/>
      </dsp:nvSpPr>
      <dsp:spPr>
        <a:xfrm>
          <a:off x="0" y="159842"/>
          <a:ext cx="8769032" cy="7994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Corbel" panose="020B0503020204020204" pitchFamily="34" charset="0"/>
            </a:rPr>
            <a:t>In summary:</a:t>
          </a:r>
          <a:endParaRPr lang="en-US" sz="3600" kern="1200" dirty="0">
            <a:latin typeface="Corbel" panose="020B0503020204020204" pitchFamily="34" charset="0"/>
          </a:endParaRPr>
        </a:p>
      </dsp:txBody>
      <dsp:txXfrm>
        <a:off x="39025" y="198867"/>
        <a:ext cx="8690982" cy="721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14F1-3CD3-4C62-BFB1-0AF3F6A95F13}">
      <dsp:nvSpPr>
        <dsp:cNvPr id="0" name=""/>
        <dsp:cNvSpPr/>
      </dsp:nvSpPr>
      <dsp:spPr>
        <a:xfrm>
          <a:off x="0" y="29287"/>
          <a:ext cx="2262805" cy="1357683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Internships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0" y="29287"/>
        <a:ext cx="2262805" cy="1357683"/>
      </dsp:txXfrm>
    </dsp:sp>
    <dsp:sp modelId="{F6D39EC2-90D9-4B46-9880-A57656B35BE4}">
      <dsp:nvSpPr>
        <dsp:cNvPr id="0" name=""/>
        <dsp:cNvSpPr/>
      </dsp:nvSpPr>
      <dsp:spPr>
        <a:xfrm>
          <a:off x="2489086" y="29287"/>
          <a:ext cx="2262805" cy="1357683"/>
        </a:xfrm>
        <a:prstGeom prst="rect">
          <a:avLst/>
        </a:prstGeom>
        <a:solidFill>
          <a:schemeClr val="accent3">
            <a:shade val="80000"/>
            <a:hueOff val="109454"/>
            <a:satOff val="-716"/>
            <a:lumOff val="122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Sharing information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2489086" y="29287"/>
        <a:ext cx="2262805" cy="1357683"/>
      </dsp:txXfrm>
    </dsp:sp>
    <dsp:sp modelId="{0C043ECB-DFAF-471C-900E-682586AF7204}">
      <dsp:nvSpPr>
        <dsp:cNvPr id="0" name=""/>
        <dsp:cNvSpPr/>
      </dsp:nvSpPr>
      <dsp:spPr>
        <a:xfrm>
          <a:off x="4978173" y="29287"/>
          <a:ext cx="2262805" cy="1357683"/>
        </a:xfrm>
        <a:prstGeom prst="rect">
          <a:avLst/>
        </a:prstGeom>
        <a:solidFill>
          <a:schemeClr val="accent3">
            <a:shade val="80000"/>
            <a:hueOff val="218909"/>
            <a:satOff val="-1431"/>
            <a:lumOff val="245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Trial and error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4978173" y="29287"/>
        <a:ext cx="2262805" cy="1357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14F1-3CD3-4C62-BFB1-0AF3F6A95F13}">
      <dsp:nvSpPr>
        <dsp:cNvPr id="0" name=""/>
        <dsp:cNvSpPr/>
      </dsp:nvSpPr>
      <dsp:spPr>
        <a:xfrm>
          <a:off x="0" y="26167"/>
          <a:ext cx="2273205" cy="1363923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Sing-along to learn English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0" y="26167"/>
        <a:ext cx="2273205" cy="1363923"/>
      </dsp:txXfrm>
    </dsp:sp>
    <dsp:sp modelId="{F6D39EC2-90D9-4B46-9880-A57656B35BE4}">
      <dsp:nvSpPr>
        <dsp:cNvPr id="0" name=""/>
        <dsp:cNvSpPr/>
      </dsp:nvSpPr>
      <dsp:spPr>
        <a:xfrm>
          <a:off x="2500525" y="26167"/>
          <a:ext cx="2273205" cy="1363923"/>
        </a:xfrm>
        <a:prstGeom prst="rect">
          <a:avLst/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Role play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2500525" y="26167"/>
        <a:ext cx="2273205" cy="1363923"/>
      </dsp:txXfrm>
    </dsp:sp>
    <dsp:sp modelId="{0C043ECB-DFAF-471C-900E-682586AF7204}">
      <dsp:nvSpPr>
        <dsp:cNvPr id="0" name=""/>
        <dsp:cNvSpPr/>
      </dsp:nvSpPr>
      <dsp:spPr>
        <a:xfrm>
          <a:off x="4960133" y="26167"/>
          <a:ext cx="2273205" cy="1363923"/>
        </a:xfrm>
        <a:prstGeom prst="rect">
          <a:avLst/>
        </a:prstGeom>
        <a:solidFill>
          <a:schemeClr val="accent2">
            <a:shade val="50000"/>
            <a:hueOff val="-27656"/>
            <a:satOff val="-5606"/>
            <a:lumOff val="30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Creativity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4960133" y="26167"/>
        <a:ext cx="2273205" cy="13639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798B4-C7CC-4341-A5B0-EEB86111B547}">
      <dsp:nvSpPr>
        <dsp:cNvPr id="0" name=""/>
        <dsp:cNvSpPr/>
      </dsp:nvSpPr>
      <dsp:spPr>
        <a:xfrm>
          <a:off x="6289" y="10201"/>
          <a:ext cx="1879841" cy="1127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Workshops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39324" y="43236"/>
        <a:ext cx="1813771" cy="1061834"/>
      </dsp:txXfrm>
    </dsp:sp>
    <dsp:sp modelId="{0743EB7E-42DC-4772-A32C-F0D4F9146116}">
      <dsp:nvSpPr>
        <dsp:cNvPr id="0" name=""/>
        <dsp:cNvSpPr/>
      </dsp:nvSpPr>
      <dsp:spPr>
        <a:xfrm>
          <a:off x="2074114" y="341053"/>
          <a:ext cx="398526" cy="466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Corbel" panose="020B0503020204020204" pitchFamily="34" charset="0"/>
          </a:endParaRPr>
        </a:p>
      </dsp:txBody>
      <dsp:txXfrm>
        <a:off x="2074114" y="434293"/>
        <a:ext cx="278968" cy="279720"/>
      </dsp:txXfrm>
    </dsp:sp>
    <dsp:sp modelId="{0ECF0AC0-1B90-4046-910C-A3188D93C563}">
      <dsp:nvSpPr>
        <dsp:cNvPr id="0" name=""/>
        <dsp:cNvSpPr/>
      </dsp:nvSpPr>
      <dsp:spPr>
        <a:xfrm>
          <a:off x="2638067" y="10201"/>
          <a:ext cx="1879841" cy="1127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Design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2671102" y="43236"/>
        <a:ext cx="1813771" cy="1061834"/>
      </dsp:txXfrm>
    </dsp:sp>
    <dsp:sp modelId="{07F22CF0-C371-4284-9F2F-AC330AC7ECB0}">
      <dsp:nvSpPr>
        <dsp:cNvPr id="0" name=""/>
        <dsp:cNvSpPr/>
      </dsp:nvSpPr>
      <dsp:spPr>
        <a:xfrm>
          <a:off x="4705892" y="341053"/>
          <a:ext cx="398526" cy="466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Corbel" panose="020B0503020204020204" pitchFamily="34" charset="0"/>
          </a:endParaRPr>
        </a:p>
      </dsp:txBody>
      <dsp:txXfrm>
        <a:off x="4705892" y="434293"/>
        <a:ext cx="278968" cy="279720"/>
      </dsp:txXfrm>
    </dsp:sp>
    <dsp:sp modelId="{8DAC7C1C-2A8C-4F57-BD8F-EB877500EA40}">
      <dsp:nvSpPr>
        <dsp:cNvPr id="0" name=""/>
        <dsp:cNvSpPr/>
      </dsp:nvSpPr>
      <dsp:spPr>
        <a:xfrm>
          <a:off x="5269845" y="10201"/>
          <a:ext cx="1879841" cy="1127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Presentation &amp; judging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5302880" y="43236"/>
        <a:ext cx="1813771" cy="10618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A9A50-0B6B-4B36-BDB0-69020DF718E0}">
      <dsp:nvSpPr>
        <dsp:cNvPr id="0" name=""/>
        <dsp:cNvSpPr/>
      </dsp:nvSpPr>
      <dsp:spPr>
        <a:xfrm>
          <a:off x="0" y="6147"/>
          <a:ext cx="7155976" cy="76752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orbel" panose="020B0503020204020204" pitchFamily="34" charset="0"/>
            </a:rPr>
            <a:t>The Weirdest Link</a:t>
          </a:r>
          <a:endParaRPr lang="en-US" sz="2800" kern="1200" dirty="0">
            <a:latin typeface="Corbel" panose="020B0503020204020204" pitchFamily="34" charset="0"/>
          </a:endParaRPr>
        </a:p>
      </dsp:txBody>
      <dsp:txXfrm>
        <a:off x="37467" y="43614"/>
        <a:ext cx="7081042" cy="6925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7A01E-033A-4CED-B310-2C8A599A1D71}">
      <dsp:nvSpPr>
        <dsp:cNvPr id="0" name=""/>
        <dsp:cNvSpPr/>
      </dsp:nvSpPr>
      <dsp:spPr>
        <a:xfrm rot="5400000">
          <a:off x="4072757" y="163969"/>
          <a:ext cx="2488519" cy="216501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Clubs</a:t>
          </a:r>
          <a:endParaRPr lang="en-US" sz="2400" kern="1200" dirty="0">
            <a:latin typeface="Corbel" panose="020B0503020204020204" pitchFamily="34" charset="0"/>
          </a:endParaRPr>
        </a:p>
      </dsp:txBody>
      <dsp:txXfrm rot="-5400000">
        <a:off x="4571891" y="390010"/>
        <a:ext cx="1490250" cy="1712931"/>
      </dsp:txXfrm>
    </dsp:sp>
    <dsp:sp modelId="{5E84E1E4-9421-45BB-93A1-10E88C2EDBE2}">
      <dsp:nvSpPr>
        <dsp:cNvPr id="0" name=""/>
        <dsp:cNvSpPr/>
      </dsp:nvSpPr>
      <dsp:spPr>
        <a:xfrm>
          <a:off x="6465220" y="499919"/>
          <a:ext cx="2777187" cy="149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FFFF"/>
              </a:solidFill>
              <a:latin typeface="Corbel" panose="020B0503020204020204" pitchFamily="34" charset="0"/>
            </a:rPr>
            <a:t>Health club, invention club, art appreciation club, flavors and food club </a:t>
          </a:r>
          <a:endParaRPr lang="en-US" sz="2000" kern="1200" dirty="0">
            <a:solidFill>
              <a:srgbClr val="FFFFFF"/>
            </a:solidFill>
            <a:latin typeface="Corbel" panose="020B0503020204020204" pitchFamily="34" charset="0"/>
          </a:endParaRPr>
        </a:p>
      </dsp:txBody>
      <dsp:txXfrm>
        <a:off x="6465220" y="499919"/>
        <a:ext cx="2777187" cy="1493111"/>
      </dsp:txXfrm>
    </dsp:sp>
    <dsp:sp modelId="{060B920E-EE93-48E9-9626-BEB3D0923456}">
      <dsp:nvSpPr>
        <dsp:cNvPr id="0" name=""/>
        <dsp:cNvSpPr/>
      </dsp:nvSpPr>
      <dsp:spPr>
        <a:xfrm rot="5400000">
          <a:off x="1734544" y="163969"/>
          <a:ext cx="2488519" cy="216501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>
            <a:latin typeface="Corbel" panose="020B0503020204020204" pitchFamily="34" charset="0"/>
          </a:endParaRPr>
        </a:p>
      </dsp:txBody>
      <dsp:txXfrm rot="-5400000">
        <a:off x="2233678" y="390010"/>
        <a:ext cx="1490250" cy="1712931"/>
      </dsp:txXfrm>
    </dsp:sp>
    <dsp:sp modelId="{003C5083-94F3-4D17-BDE1-6B4D51D282A6}">
      <dsp:nvSpPr>
        <dsp:cNvPr id="0" name=""/>
        <dsp:cNvSpPr/>
      </dsp:nvSpPr>
      <dsp:spPr>
        <a:xfrm rot="5400000">
          <a:off x="2899171" y="2276224"/>
          <a:ext cx="2488519" cy="216501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Exchange</a:t>
          </a:r>
          <a:endParaRPr lang="en-US" sz="2400" kern="1200" dirty="0">
            <a:latin typeface="Corbel" panose="020B0503020204020204" pitchFamily="34" charset="0"/>
          </a:endParaRPr>
        </a:p>
      </dsp:txBody>
      <dsp:txXfrm rot="-5400000">
        <a:off x="3398305" y="2502265"/>
        <a:ext cx="1490250" cy="1712931"/>
      </dsp:txXfrm>
    </dsp:sp>
    <dsp:sp modelId="{3692BDFD-21E4-43E9-A6B5-B4DE5E0018A9}">
      <dsp:nvSpPr>
        <dsp:cNvPr id="0" name=""/>
        <dsp:cNvSpPr/>
      </dsp:nvSpPr>
      <dsp:spPr>
        <a:xfrm>
          <a:off x="504981" y="2612174"/>
          <a:ext cx="2245114" cy="1493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FFFF"/>
              </a:solidFill>
              <a:latin typeface="Corbel" panose="020B0503020204020204" pitchFamily="34" charset="0"/>
            </a:rPr>
            <a:t>An exchange program with </a:t>
          </a:r>
          <a:r>
            <a:rPr lang="en-US" sz="2000" kern="1200" dirty="0" err="1" smtClean="0">
              <a:solidFill>
                <a:srgbClr val="FFFFFF"/>
              </a:solidFill>
              <a:latin typeface="Corbel" panose="020B0503020204020204" pitchFamily="34" charset="0"/>
            </a:rPr>
            <a:t>Mishkat</a:t>
          </a:r>
          <a:endParaRPr lang="en-US" sz="2000" kern="1200" dirty="0">
            <a:solidFill>
              <a:srgbClr val="FFFFFF"/>
            </a:solidFill>
            <a:latin typeface="Corbel" panose="020B0503020204020204" pitchFamily="34" charset="0"/>
          </a:endParaRPr>
        </a:p>
      </dsp:txBody>
      <dsp:txXfrm>
        <a:off x="504981" y="2612174"/>
        <a:ext cx="2245114" cy="1493111"/>
      </dsp:txXfrm>
    </dsp:sp>
    <dsp:sp modelId="{0CC747DD-DD1F-4947-900B-3C39AF4204A2}">
      <dsp:nvSpPr>
        <dsp:cNvPr id="0" name=""/>
        <dsp:cNvSpPr/>
      </dsp:nvSpPr>
      <dsp:spPr>
        <a:xfrm rot="5400000">
          <a:off x="5237384" y="2276224"/>
          <a:ext cx="2488519" cy="216501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>
            <a:latin typeface="Corbel" panose="020B0503020204020204" pitchFamily="34" charset="0"/>
          </a:endParaRPr>
        </a:p>
      </dsp:txBody>
      <dsp:txXfrm rot="-5400000">
        <a:off x="5736518" y="2502265"/>
        <a:ext cx="1490250" cy="1712931"/>
      </dsp:txXfrm>
    </dsp:sp>
    <dsp:sp modelId="{E57DE4D8-39B0-44EA-889C-CF9010AA6004}">
      <dsp:nvSpPr>
        <dsp:cNvPr id="0" name=""/>
        <dsp:cNvSpPr/>
      </dsp:nvSpPr>
      <dsp:spPr>
        <a:xfrm rot="5400000">
          <a:off x="4001272" y="4388479"/>
          <a:ext cx="2488519" cy="216501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latin typeface="Corbel" panose="020B0503020204020204" pitchFamily="34" charset="0"/>
            </a:rPr>
            <a:t>Projects</a:t>
          </a:r>
          <a:endParaRPr lang="en-US" sz="2000" b="0" kern="1200" dirty="0">
            <a:latin typeface="Corbel" panose="020B0503020204020204" pitchFamily="34" charset="0"/>
          </a:endParaRPr>
        </a:p>
      </dsp:txBody>
      <dsp:txXfrm rot="-5400000">
        <a:off x="4500406" y="4614520"/>
        <a:ext cx="1490250" cy="1712931"/>
      </dsp:txXfrm>
    </dsp:sp>
    <dsp:sp modelId="{9A371427-1BB4-4D91-A914-579C02CD4193}">
      <dsp:nvSpPr>
        <dsp:cNvPr id="0" name=""/>
        <dsp:cNvSpPr/>
      </dsp:nvSpPr>
      <dsp:spPr>
        <a:xfrm>
          <a:off x="6343190" y="4653880"/>
          <a:ext cx="3063127" cy="199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FFFF"/>
              </a:solidFill>
              <a:latin typeface="Corbel" panose="020B0503020204020204" pitchFamily="34" charset="0"/>
            </a:rPr>
            <a:t>A science investigation to answer questions like: can we travel in space?; Write a short story, make a painting based on an art school, make an automata machine, etc.…</a:t>
          </a:r>
          <a:endParaRPr lang="en-US" sz="2000" kern="1200" dirty="0">
            <a:solidFill>
              <a:srgbClr val="FFFFFF"/>
            </a:solidFill>
            <a:latin typeface="Corbel" panose="020B0503020204020204" pitchFamily="34" charset="0"/>
          </a:endParaRPr>
        </a:p>
      </dsp:txBody>
      <dsp:txXfrm>
        <a:off x="6343190" y="4653880"/>
        <a:ext cx="3063127" cy="1996409"/>
      </dsp:txXfrm>
    </dsp:sp>
    <dsp:sp modelId="{D80BE520-D0E0-46E2-A008-4EAB00EDF894}">
      <dsp:nvSpPr>
        <dsp:cNvPr id="0" name=""/>
        <dsp:cNvSpPr/>
      </dsp:nvSpPr>
      <dsp:spPr>
        <a:xfrm rot="5400000">
          <a:off x="1663059" y="4388479"/>
          <a:ext cx="2488519" cy="216501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>
            <a:latin typeface="Corbel" panose="020B0503020204020204" pitchFamily="34" charset="0"/>
          </a:endParaRPr>
        </a:p>
      </dsp:txBody>
      <dsp:txXfrm rot="-5400000">
        <a:off x="2162193" y="4614520"/>
        <a:ext cx="1490250" cy="17129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14F1-3CD3-4C62-BFB1-0AF3F6A95F13}">
      <dsp:nvSpPr>
        <dsp:cNvPr id="0" name=""/>
        <dsp:cNvSpPr/>
      </dsp:nvSpPr>
      <dsp:spPr>
        <a:xfrm>
          <a:off x="2951" y="148514"/>
          <a:ext cx="7268354" cy="740316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rbel" panose="020B0503020204020204" pitchFamily="34" charset="0"/>
            </a:rPr>
            <a:t>NAMES/</a:t>
          </a:r>
          <a:r>
            <a:rPr lang="en-US" sz="2400" kern="1200" dirty="0" err="1" smtClean="0">
              <a:latin typeface="Corbel" panose="020B0503020204020204" pitchFamily="34" charset="0"/>
            </a:rPr>
            <a:t>Ecsite</a:t>
          </a:r>
          <a:r>
            <a:rPr lang="en-US" sz="2400" kern="1200" dirty="0" smtClean="0">
              <a:latin typeface="Corbel" panose="020B0503020204020204" pitchFamily="34" charset="0"/>
            </a:rPr>
            <a:t> partnership: the EMME Summer School</a:t>
          </a:r>
          <a:endParaRPr lang="en-US" sz="2400" kern="1200" dirty="0">
            <a:latin typeface="Corbel" panose="020B0503020204020204" pitchFamily="34" charset="0"/>
          </a:endParaRPr>
        </a:p>
      </dsp:txBody>
      <dsp:txXfrm>
        <a:off x="2951" y="148514"/>
        <a:ext cx="7268354" cy="7403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8DE08-68D0-4F38-83B9-51ED82393502}">
      <dsp:nvSpPr>
        <dsp:cNvPr id="0" name=""/>
        <dsp:cNvSpPr/>
      </dsp:nvSpPr>
      <dsp:spPr>
        <a:xfrm>
          <a:off x="0" y="0"/>
          <a:ext cx="5291552" cy="6394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Internationally - </a:t>
          </a:r>
          <a:r>
            <a:rPr lang="en-US" sz="3200" kern="1200" dirty="0" smtClean="0"/>
            <a:t>the best are:</a:t>
          </a:r>
          <a:endParaRPr lang="en-US" sz="3200" kern="1200" dirty="0"/>
        </a:p>
      </dsp:txBody>
      <dsp:txXfrm>
        <a:off x="31217" y="31217"/>
        <a:ext cx="5229118" cy="5770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E0611-2307-4F1A-BA75-5EE6FD9799BB}">
      <dsp:nvSpPr>
        <dsp:cNvPr id="0" name=""/>
        <dsp:cNvSpPr/>
      </dsp:nvSpPr>
      <dsp:spPr>
        <a:xfrm>
          <a:off x="4206" y="903171"/>
          <a:ext cx="4273472" cy="5027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CCA77-AE28-44E0-8779-467ADC96F417}">
      <dsp:nvSpPr>
        <dsp:cNvPr id="0" name=""/>
        <dsp:cNvSpPr/>
      </dsp:nvSpPr>
      <dsp:spPr>
        <a:xfrm>
          <a:off x="4206" y="1091987"/>
          <a:ext cx="313944" cy="3139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9E390-F1A9-4F46-AF3A-6C0981F34A7B}">
      <dsp:nvSpPr>
        <dsp:cNvPr id="0" name=""/>
        <dsp:cNvSpPr/>
      </dsp:nvSpPr>
      <dsp:spPr>
        <a:xfrm>
          <a:off x="4206" y="0"/>
          <a:ext cx="4273472" cy="903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Corbel" panose="020B0503020204020204" pitchFamily="34" charset="0"/>
            </a:rPr>
            <a:t>@ The Children’s Museum Jordan</a:t>
          </a:r>
          <a:endParaRPr lang="en-US" sz="3200" kern="1200" dirty="0">
            <a:latin typeface="Corbel" panose="020B0503020204020204" pitchFamily="34" charset="0"/>
          </a:endParaRPr>
        </a:p>
      </dsp:txBody>
      <dsp:txXfrm>
        <a:off x="4206" y="0"/>
        <a:ext cx="4273472" cy="903171"/>
      </dsp:txXfrm>
    </dsp:sp>
    <dsp:sp modelId="{6FAED0C0-5CB7-482D-9911-F8838A92A13E}">
      <dsp:nvSpPr>
        <dsp:cNvPr id="0" name=""/>
        <dsp:cNvSpPr/>
      </dsp:nvSpPr>
      <dsp:spPr>
        <a:xfrm>
          <a:off x="4206" y="1823783"/>
          <a:ext cx="313937" cy="313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6392D-BDDD-44D1-AB80-06902451EB7D}">
      <dsp:nvSpPr>
        <dsp:cNvPr id="0" name=""/>
        <dsp:cNvSpPr/>
      </dsp:nvSpPr>
      <dsp:spPr>
        <a:xfrm>
          <a:off x="303349" y="1614858"/>
          <a:ext cx="3974329" cy="731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orbel" panose="020B0503020204020204" pitchFamily="34" charset="0"/>
            </a:rPr>
            <a:t>Value the </a:t>
          </a:r>
          <a:r>
            <a:rPr lang="en-US" sz="2800" kern="1200" dirty="0" smtClean="0">
              <a:latin typeface="Corbel" panose="020B0503020204020204" pitchFamily="34" charset="0"/>
            </a:rPr>
            <a:t>facilitators</a:t>
          </a:r>
          <a:endParaRPr lang="en-US" sz="2800" kern="1200" dirty="0">
            <a:latin typeface="Corbel" panose="020B0503020204020204" pitchFamily="34" charset="0"/>
          </a:endParaRPr>
        </a:p>
      </dsp:txBody>
      <dsp:txXfrm>
        <a:off x="303349" y="1614858"/>
        <a:ext cx="3974329" cy="731787"/>
      </dsp:txXfrm>
    </dsp:sp>
    <dsp:sp modelId="{393D063A-C254-4D7D-848D-47F1EBB015B7}">
      <dsp:nvSpPr>
        <dsp:cNvPr id="0" name=""/>
        <dsp:cNvSpPr/>
      </dsp:nvSpPr>
      <dsp:spPr>
        <a:xfrm>
          <a:off x="4206" y="2555571"/>
          <a:ext cx="313937" cy="313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B4453-3559-433E-9FE9-34F4B068D45D}">
      <dsp:nvSpPr>
        <dsp:cNvPr id="0" name=""/>
        <dsp:cNvSpPr/>
      </dsp:nvSpPr>
      <dsp:spPr>
        <a:xfrm>
          <a:off x="303349" y="2346646"/>
          <a:ext cx="3974329" cy="731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orbel" panose="020B0503020204020204" pitchFamily="34" charset="0"/>
            </a:rPr>
            <a:t>Stay open minded</a:t>
          </a:r>
          <a:endParaRPr lang="en-US" sz="2800" kern="1200" dirty="0">
            <a:latin typeface="Corbel" panose="020B0503020204020204" pitchFamily="34" charset="0"/>
          </a:endParaRPr>
        </a:p>
      </dsp:txBody>
      <dsp:txXfrm>
        <a:off x="303349" y="2346646"/>
        <a:ext cx="3974329" cy="731787"/>
      </dsp:txXfrm>
    </dsp:sp>
    <dsp:sp modelId="{3A81BCD1-2C3B-4060-B7E1-E2CF7F61EB00}">
      <dsp:nvSpPr>
        <dsp:cNvPr id="0" name=""/>
        <dsp:cNvSpPr/>
      </dsp:nvSpPr>
      <dsp:spPr>
        <a:xfrm>
          <a:off x="4206" y="3287359"/>
          <a:ext cx="313937" cy="313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4920C0-D1B5-404C-A776-A3CA1CAFF496}">
      <dsp:nvSpPr>
        <dsp:cNvPr id="0" name=""/>
        <dsp:cNvSpPr/>
      </dsp:nvSpPr>
      <dsp:spPr>
        <a:xfrm>
          <a:off x="303349" y="3078433"/>
          <a:ext cx="3974329" cy="731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orbel" panose="020B0503020204020204" pitchFamily="34" charset="0"/>
            </a:rPr>
            <a:t>Experiment and keep trying</a:t>
          </a:r>
          <a:endParaRPr lang="en-US" sz="2800" kern="1200" dirty="0">
            <a:latin typeface="Corbel" panose="020B0503020204020204" pitchFamily="34" charset="0"/>
          </a:endParaRPr>
        </a:p>
      </dsp:txBody>
      <dsp:txXfrm>
        <a:off x="303349" y="3078433"/>
        <a:ext cx="3974329" cy="731787"/>
      </dsp:txXfrm>
    </dsp:sp>
    <dsp:sp modelId="{5B3013A2-6990-4EC9-BB04-C6040B77679D}">
      <dsp:nvSpPr>
        <dsp:cNvPr id="0" name=""/>
        <dsp:cNvSpPr/>
      </dsp:nvSpPr>
      <dsp:spPr>
        <a:xfrm>
          <a:off x="4491352" y="903171"/>
          <a:ext cx="4273472" cy="5027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9D287-1649-49E1-B67B-782117C7CB56}">
      <dsp:nvSpPr>
        <dsp:cNvPr id="0" name=""/>
        <dsp:cNvSpPr/>
      </dsp:nvSpPr>
      <dsp:spPr>
        <a:xfrm>
          <a:off x="4491352" y="1091987"/>
          <a:ext cx="313944" cy="3139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8B925-A3B6-4778-87A3-92F2B4D76A60}">
      <dsp:nvSpPr>
        <dsp:cNvPr id="0" name=""/>
        <dsp:cNvSpPr/>
      </dsp:nvSpPr>
      <dsp:spPr>
        <a:xfrm>
          <a:off x="4491352" y="0"/>
          <a:ext cx="4273472" cy="903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Corbel" panose="020B0503020204020204" pitchFamily="34" charset="0"/>
            </a:rPr>
            <a:t>@ NAMES</a:t>
          </a:r>
          <a:endParaRPr lang="en-US" sz="3200" kern="1200" dirty="0">
            <a:latin typeface="Corbel" panose="020B0503020204020204" pitchFamily="34" charset="0"/>
          </a:endParaRPr>
        </a:p>
      </dsp:txBody>
      <dsp:txXfrm>
        <a:off x="4491352" y="0"/>
        <a:ext cx="4273472" cy="903171"/>
      </dsp:txXfrm>
    </dsp:sp>
    <dsp:sp modelId="{766644D9-17AD-41AA-B682-E5EDC5299D74}">
      <dsp:nvSpPr>
        <dsp:cNvPr id="0" name=""/>
        <dsp:cNvSpPr/>
      </dsp:nvSpPr>
      <dsp:spPr>
        <a:xfrm>
          <a:off x="4491352" y="1823783"/>
          <a:ext cx="313937" cy="313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60DB8F-8FCA-4C9D-9670-262DEAE40601}">
      <dsp:nvSpPr>
        <dsp:cNvPr id="0" name=""/>
        <dsp:cNvSpPr/>
      </dsp:nvSpPr>
      <dsp:spPr>
        <a:xfrm>
          <a:off x="4790495" y="1614858"/>
          <a:ext cx="3974329" cy="731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orbel" panose="020B0503020204020204" pitchFamily="34" charset="0"/>
            </a:rPr>
            <a:t>Build on positive models</a:t>
          </a:r>
          <a:endParaRPr lang="en-US" sz="2800" kern="1200" dirty="0">
            <a:latin typeface="Corbel" panose="020B0503020204020204" pitchFamily="34" charset="0"/>
          </a:endParaRPr>
        </a:p>
      </dsp:txBody>
      <dsp:txXfrm>
        <a:off x="4790495" y="1614858"/>
        <a:ext cx="3974329" cy="731787"/>
      </dsp:txXfrm>
    </dsp:sp>
    <dsp:sp modelId="{11E73D1E-551E-4367-8F5E-0C4EA81ABD23}">
      <dsp:nvSpPr>
        <dsp:cNvPr id="0" name=""/>
        <dsp:cNvSpPr/>
      </dsp:nvSpPr>
      <dsp:spPr>
        <a:xfrm>
          <a:off x="4491352" y="2555571"/>
          <a:ext cx="313937" cy="313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34494-980B-4E8B-A815-BEA5E03F5A0A}">
      <dsp:nvSpPr>
        <dsp:cNvPr id="0" name=""/>
        <dsp:cNvSpPr/>
      </dsp:nvSpPr>
      <dsp:spPr>
        <a:xfrm>
          <a:off x="4790495" y="2346646"/>
          <a:ext cx="3974329" cy="731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orbel" panose="020B0503020204020204" pitchFamily="34" charset="0"/>
            </a:rPr>
            <a:t>Start dialogue </a:t>
          </a:r>
          <a:r>
            <a:rPr lang="en-US" sz="2800" kern="1200" smtClean="0">
              <a:latin typeface="Corbel" panose="020B0503020204020204" pitchFamily="34" charset="0"/>
            </a:rPr>
            <a:t>across borders</a:t>
          </a:r>
          <a:endParaRPr lang="en-US" sz="2800" kern="1200" dirty="0">
            <a:latin typeface="Corbel" panose="020B0503020204020204" pitchFamily="34" charset="0"/>
          </a:endParaRPr>
        </a:p>
      </dsp:txBody>
      <dsp:txXfrm>
        <a:off x="4790495" y="2346646"/>
        <a:ext cx="3974329" cy="731787"/>
      </dsp:txXfrm>
    </dsp:sp>
    <dsp:sp modelId="{A3CE84A2-0776-49EE-BF27-979EC9401CE9}">
      <dsp:nvSpPr>
        <dsp:cNvPr id="0" name=""/>
        <dsp:cNvSpPr/>
      </dsp:nvSpPr>
      <dsp:spPr>
        <a:xfrm>
          <a:off x="4491352" y="3287359"/>
          <a:ext cx="313937" cy="313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31ED2-A4FE-4840-AD92-7E98C63C4CC7}">
      <dsp:nvSpPr>
        <dsp:cNvPr id="0" name=""/>
        <dsp:cNvSpPr/>
      </dsp:nvSpPr>
      <dsp:spPr>
        <a:xfrm>
          <a:off x="4790495" y="3078433"/>
          <a:ext cx="3974329" cy="731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orbel" panose="020B0503020204020204" pitchFamily="34" charset="0"/>
            </a:rPr>
            <a:t>Experiment and keep trying</a:t>
          </a:r>
          <a:endParaRPr lang="en-US" sz="2800" kern="1200" dirty="0">
            <a:latin typeface="Corbel" panose="020B0503020204020204" pitchFamily="34" charset="0"/>
          </a:endParaRPr>
        </a:p>
      </dsp:txBody>
      <dsp:txXfrm>
        <a:off x="4790495" y="3078433"/>
        <a:ext cx="3974329" cy="731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1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0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0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4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1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79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16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5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552DB-AC37-3345-B8F6-E42618B3D8FE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5F8DB-B92C-7E4F-9EFB-B4D3097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0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microsoft.com/office/2007/relationships/hdphoto" Target="../media/hdphoto1.wdp"/><Relationship Id="rId7" Type="http://schemas.openxmlformats.org/officeDocument/2006/relationships/diagramLayout" Target="../diagrams/layou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image" Target="../media/image3.png"/><Relationship Id="rId10" Type="http://schemas.microsoft.com/office/2007/relationships/diagramDrawing" Target="../diagrams/drawing8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microsoft.com/office/2007/relationships/hdphoto" Target="../media/hdphoto1.wdp"/><Relationship Id="rId7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2.png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hdphoto" Target="../media/hdphoto1.wdp"/><Relationship Id="rId7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microsoft.com/office/2007/relationships/hdphoto" Target="../media/hdphoto1.wdp"/><Relationship Id="rId7" Type="http://schemas.openxmlformats.org/officeDocument/2006/relationships/diagramLayout" Target="../diagrams/layout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3.png"/><Relationship Id="rId10" Type="http://schemas.microsoft.com/office/2007/relationships/diagramDrawing" Target="../diagrams/drawing6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mes-pre-ii-1.pn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676" y="1690063"/>
            <a:ext cx="80246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orbel"/>
                <a:cs typeface="Corbel"/>
              </a:rPr>
              <a:t>International Staff Development</a:t>
            </a:r>
          </a:p>
          <a:p>
            <a:pPr algn="ctr"/>
            <a:endParaRPr lang="en-US" sz="4000" b="1" i="1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Corbel"/>
                <a:cs typeface="Corbel"/>
              </a:rPr>
              <a:t>By: </a:t>
            </a:r>
            <a:r>
              <a:rPr lang="en-US" sz="2800" i="1" dirty="0" err="1" smtClean="0">
                <a:solidFill>
                  <a:schemeClr val="bg1"/>
                </a:solidFill>
                <a:latin typeface="Corbel"/>
                <a:cs typeface="Corbel"/>
              </a:rPr>
              <a:t>Sawsan</a:t>
            </a:r>
            <a:r>
              <a:rPr lang="en-US" sz="2800" i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Corbel"/>
                <a:cs typeface="Corbel"/>
              </a:rPr>
              <a:t>Dalaq</a:t>
            </a:r>
            <a:endParaRPr lang="en-US" sz="2800" i="1" dirty="0">
              <a:solidFill>
                <a:schemeClr val="bg1"/>
              </a:solidFill>
              <a:latin typeface="Corbel"/>
              <a:cs typeface="Corbel"/>
            </a:endParaRP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Corbel"/>
                <a:cs typeface="Corbel"/>
              </a:rPr>
              <a:t>Director,  The Children’s Museum Jordan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Corbel"/>
                <a:cs typeface="Corbel"/>
              </a:rPr>
              <a:t>&amp;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Corbel"/>
                <a:cs typeface="Corbel"/>
              </a:rPr>
              <a:t>President</a:t>
            </a:r>
            <a:r>
              <a:rPr lang="en-US" sz="2800" i="1" smtClean="0">
                <a:solidFill>
                  <a:schemeClr val="bg1"/>
                </a:solidFill>
                <a:latin typeface="Corbel"/>
                <a:cs typeface="Corbel"/>
              </a:rPr>
              <a:t>, NAMES </a:t>
            </a:r>
            <a:r>
              <a:rPr lang="en-US" sz="2800" i="1" dirty="0" smtClean="0">
                <a:solidFill>
                  <a:schemeClr val="bg1"/>
                </a:solidFill>
                <a:latin typeface="Corbel"/>
                <a:cs typeface="Corbel"/>
              </a:rPr>
              <a:t>(North Africa &amp; the Middle East Science Centers Network)</a:t>
            </a:r>
          </a:p>
          <a:p>
            <a:pPr algn="ctr"/>
            <a:endParaRPr lang="en-US" sz="2800" i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Corbel"/>
                <a:cs typeface="Corbel"/>
              </a:rPr>
              <a:t>s</a:t>
            </a:r>
            <a:r>
              <a:rPr lang="en-US" sz="2800" i="1" dirty="0" smtClean="0">
                <a:solidFill>
                  <a:schemeClr val="bg1"/>
                </a:solidFill>
                <a:latin typeface="Corbel"/>
                <a:cs typeface="Corbel"/>
              </a:rPr>
              <a:t>awsan.dalaq@cmj.jo</a:t>
            </a:r>
          </a:p>
        </p:txBody>
      </p:sp>
      <p:pic>
        <p:nvPicPr>
          <p:cNvPr id="4" name="Picture 3" descr="LOGO%20CM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4" y="5277461"/>
            <a:ext cx="129002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7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>
          <a:xfrm>
            <a:off x="0" y="0"/>
            <a:ext cx="9144000" cy="685799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31" y="5488736"/>
            <a:ext cx="2343150" cy="1228725"/>
          </a:xfrm>
          <a:prstGeom prst="rect">
            <a:avLst/>
          </a:prstGeom>
        </p:spPr>
      </p:pic>
      <p:pic>
        <p:nvPicPr>
          <p:cNvPr id="11" name="Picture 10" descr="LOGO%20CMJ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0" y="5335265"/>
            <a:ext cx="129002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9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%20CM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8" y="5277461"/>
            <a:ext cx="1290026" cy="1440000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87039123"/>
              </p:ext>
            </p:extLst>
          </p:nvPr>
        </p:nvGraphicFramePr>
        <p:xfrm>
          <a:off x="1692319" y="5677469"/>
          <a:ext cx="7274257" cy="1037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232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 descr="names-pre-ii-1.png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7" name="Picture 6" descr="LOGO%20CMJ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84" y="5277461"/>
              <a:ext cx="1290026" cy="1440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236" y="13648"/>
            <a:ext cx="9144000" cy="6858000"/>
            <a:chOff x="0" y="0"/>
            <a:chExt cx="9144000" cy="6858000"/>
          </a:xfrm>
        </p:grpSpPr>
        <p:pic>
          <p:nvPicPr>
            <p:cNvPr id="11" name="Picture 10" descr="names-pre-ii-1.png"/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" name="Picture 11" descr="LOGO%20CMJ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84" y="5277461"/>
              <a:ext cx="1290026" cy="14400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 rot="5400000">
            <a:off x="1934982" y="1235080"/>
            <a:ext cx="5683474" cy="5096709"/>
            <a:chOff x="1375827" y="880645"/>
            <a:chExt cx="6392344" cy="5096709"/>
          </a:xfrm>
        </p:grpSpPr>
        <p:sp>
          <p:nvSpPr>
            <p:cNvPr id="4" name="Freeform 3"/>
            <p:cNvSpPr/>
            <p:nvPr/>
          </p:nvSpPr>
          <p:spPr>
            <a:xfrm rot="16200000">
              <a:off x="4852720" y="3039479"/>
              <a:ext cx="3822023" cy="2008879"/>
            </a:xfrm>
            <a:custGeom>
              <a:avLst/>
              <a:gdLst>
                <a:gd name="connsiteX0" fmla="*/ 0 w 2008878"/>
                <a:gd name="connsiteY0" fmla="*/ 0 h 3822022"/>
                <a:gd name="connsiteX1" fmla="*/ 2008878 w 2008878"/>
                <a:gd name="connsiteY1" fmla="*/ 0 h 3822022"/>
                <a:gd name="connsiteX2" fmla="*/ 2008878 w 2008878"/>
                <a:gd name="connsiteY2" fmla="*/ 3822022 h 3822022"/>
                <a:gd name="connsiteX3" fmla="*/ 0 w 2008878"/>
                <a:gd name="connsiteY3" fmla="*/ 3822022 h 3822022"/>
                <a:gd name="connsiteX4" fmla="*/ 0 w 2008878"/>
                <a:gd name="connsiteY4" fmla="*/ 0 h 38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878" h="3822022">
                  <a:moveTo>
                    <a:pt x="2008878" y="2"/>
                  </a:moveTo>
                  <a:lnTo>
                    <a:pt x="2008878" y="3822020"/>
                  </a:lnTo>
                  <a:lnTo>
                    <a:pt x="0" y="3822020"/>
                  </a:lnTo>
                  <a:lnTo>
                    <a:pt x="0" y="2"/>
                  </a:lnTo>
                  <a:lnTo>
                    <a:pt x="2008878" y="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8882" tIns="1436967" rIns="160021" bIns="85163" numCol="1" spcCol="1270" anchor="b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0" kern="1200" dirty="0" smtClean="0">
                  <a:latin typeface="Corbel" panose="020B0503020204020204" pitchFamily="34" charset="0"/>
                </a:rPr>
                <a:t>Cross  regional capacity building</a:t>
              </a:r>
              <a:endParaRPr lang="en-US" sz="2800" b="0" kern="1200" dirty="0">
                <a:latin typeface="Corbel" panose="020B0503020204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16200000">
              <a:off x="2342874" y="2716092"/>
              <a:ext cx="4464718" cy="2008879"/>
            </a:xfrm>
            <a:custGeom>
              <a:avLst/>
              <a:gdLst>
                <a:gd name="connsiteX0" fmla="*/ 0 w 2008878"/>
                <a:gd name="connsiteY0" fmla="*/ 0 h 4464717"/>
                <a:gd name="connsiteX1" fmla="*/ 2008878 w 2008878"/>
                <a:gd name="connsiteY1" fmla="*/ 0 h 4464717"/>
                <a:gd name="connsiteX2" fmla="*/ 2008878 w 2008878"/>
                <a:gd name="connsiteY2" fmla="*/ 4464717 h 4464717"/>
                <a:gd name="connsiteX3" fmla="*/ 0 w 2008878"/>
                <a:gd name="connsiteY3" fmla="*/ 4464717 h 4464717"/>
                <a:gd name="connsiteX4" fmla="*/ 0 w 2008878"/>
                <a:gd name="connsiteY4" fmla="*/ 0 h 446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878" h="4464717">
                  <a:moveTo>
                    <a:pt x="2008878" y="1"/>
                  </a:moveTo>
                  <a:lnTo>
                    <a:pt x="2008878" y="4464716"/>
                  </a:lnTo>
                  <a:lnTo>
                    <a:pt x="0" y="4464716"/>
                  </a:lnTo>
                  <a:lnTo>
                    <a:pt x="0" y="1"/>
                  </a:lnTo>
                  <a:lnTo>
                    <a:pt x="2008878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3151" tIns="1436966" rIns="160021" bIns="85164" numCol="1" spcCol="1270" anchor="b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orbel" panose="020B0503020204020204" pitchFamily="34" charset="0"/>
                </a:rPr>
                <a:t>More like EMME</a:t>
              </a:r>
              <a:endParaRPr lang="en-US" sz="2800" kern="1200" dirty="0">
                <a:latin typeface="Corbel" panose="020B0503020204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 rot="16200000">
              <a:off x="-155856" y="2412328"/>
              <a:ext cx="5072245" cy="2008880"/>
            </a:xfrm>
            <a:custGeom>
              <a:avLst/>
              <a:gdLst>
                <a:gd name="connsiteX0" fmla="*/ 0 w 2008878"/>
                <a:gd name="connsiteY0" fmla="*/ 0 h 5072244"/>
                <a:gd name="connsiteX1" fmla="*/ 2008878 w 2008878"/>
                <a:gd name="connsiteY1" fmla="*/ 0 h 5072244"/>
                <a:gd name="connsiteX2" fmla="*/ 2008878 w 2008878"/>
                <a:gd name="connsiteY2" fmla="*/ 5072244 h 5072244"/>
                <a:gd name="connsiteX3" fmla="*/ 0 w 2008878"/>
                <a:gd name="connsiteY3" fmla="*/ 5072244 h 5072244"/>
                <a:gd name="connsiteX4" fmla="*/ 0 w 2008878"/>
                <a:gd name="connsiteY4" fmla="*/ 0 h 507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878" h="5072244">
                  <a:moveTo>
                    <a:pt x="2008878" y="3"/>
                  </a:moveTo>
                  <a:lnTo>
                    <a:pt x="2008878" y="5072241"/>
                  </a:lnTo>
                  <a:lnTo>
                    <a:pt x="0" y="5072241"/>
                  </a:lnTo>
                  <a:lnTo>
                    <a:pt x="0" y="3"/>
                  </a:lnTo>
                  <a:lnTo>
                    <a:pt x="2008878" y="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3904" tIns="1436968" rIns="160020" bIns="85164" numCol="1" spcCol="1270" anchor="b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orbel" panose="020B0503020204020204" pitchFamily="34" charset="0"/>
                </a:rPr>
                <a:t>Partnerships &amp; Exchange</a:t>
              </a:r>
              <a:endParaRPr lang="en-US" sz="2800" kern="1200" dirty="0">
                <a:latin typeface="Corbel" panose="020B0503020204020204" pitchFamily="34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375828" y="880646"/>
              <a:ext cx="1426303" cy="5096708"/>
            </a:xfrm>
            <a:custGeom>
              <a:avLst/>
              <a:gdLst>
                <a:gd name="connsiteX0" fmla="*/ 0 w 1426303"/>
                <a:gd name="connsiteY0" fmla="*/ 0 h 5096708"/>
                <a:gd name="connsiteX1" fmla="*/ 1426303 w 1426303"/>
                <a:gd name="connsiteY1" fmla="*/ 0 h 5096708"/>
                <a:gd name="connsiteX2" fmla="*/ 1426303 w 1426303"/>
                <a:gd name="connsiteY2" fmla="*/ 5096708 h 5096708"/>
                <a:gd name="connsiteX3" fmla="*/ 0 w 1426303"/>
                <a:gd name="connsiteY3" fmla="*/ 5096708 h 5096708"/>
                <a:gd name="connsiteX4" fmla="*/ 0 w 1426303"/>
                <a:gd name="connsiteY4" fmla="*/ 0 h 509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303" h="5096708">
                  <a:moveTo>
                    <a:pt x="0" y="0"/>
                  </a:moveTo>
                  <a:lnTo>
                    <a:pt x="1426303" y="0"/>
                  </a:lnTo>
                  <a:lnTo>
                    <a:pt x="1426303" y="5096708"/>
                  </a:lnTo>
                  <a:lnTo>
                    <a:pt x="0" y="509670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b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570794" y="1488173"/>
              <a:ext cx="1426303" cy="4489181"/>
            </a:xfrm>
            <a:custGeom>
              <a:avLst/>
              <a:gdLst>
                <a:gd name="connsiteX0" fmla="*/ 0 w 1426303"/>
                <a:gd name="connsiteY0" fmla="*/ 0 h 4489181"/>
                <a:gd name="connsiteX1" fmla="*/ 1426303 w 1426303"/>
                <a:gd name="connsiteY1" fmla="*/ 0 h 4489181"/>
                <a:gd name="connsiteX2" fmla="*/ 1426303 w 1426303"/>
                <a:gd name="connsiteY2" fmla="*/ 4489181 h 4489181"/>
                <a:gd name="connsiteX3" fmla="*/ 0 w 1426303"/>
                <a:gd name="connsiteY3" fmla="*/ 4489181 h 4489181"/>
                <a:gd name="connsiteX4" fmla="*/ 0 w 1426303"/>
                <a:gd name="connsiteY4" fmla="*/ 0 h 448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303" h="4489181">
                  <a:moveTo>
                    <a:pt x="0" y="0"/>
                  </a:moveTo>
                  <a:lnTo>
                    <a:pt x="1426303" y="0"/>
                  </a:lnTo>
                  <a:lnTo>
                    <a:pt x="1426303" y="4489181"/>
                  </a:lnTo>
                  <a:lnTo>
                    <a:pt x="0" y="448918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b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759293" y="2132907"/>
              <a:ext cx="1426303" cy="3844447"/>
            </a:xfrm>
            <a:custGeom>
              <a:avLst/>
              <a:gdLst>
                <a:gd name="connsiteX0" fmla="*/ 0 w 1426303"/>
                <a:gd name="connsiteY0" fmla="*/ 0 h 3844447"/>
                <a:gd name="connsiteX1" fmla="*/ 1426303 w 1426303"/>
                <a:gd name="connsiteY1" fmla="*/ 0 h 3844447"/>
                <a:gd name="connsiteX2" fmla="*/ 1426303 w 1426303"/>
                <a:gd name="connsiteY2" fmla="*/ 3844447 h 3844447"/>
                <a:gd name="connsiteX3" fmla="*/ 0 w 1426303"/>
                <a:gd name="connsiteY3" fmla="*/ 3844447 h 3844447"/>
                <a:gd name="connsiteX4" fmla="*/ 0 w 1426303"/>
                <a:gd name="connsiteY4" fmla="*/ 0 h 384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303" h="3844447">
                  <a:moveTo>
                    <a:pt x="0" y="0"/>
                  </a:moveTo>
                  <a:lnTo>
                    <a:pt x="1426303" y="0"/>
                  </a:lnTo>
                  <a:lnTo>
                    <a:pt x="1426303" y="3844447"/>
                  </a:lnTo>
                  <a:lnTo>
                    <a:pt x="0" y="384444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b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96965847"/>
              </p:ext>
            </p:extLst>
          </p:nvPr>
        </p:nvGraphicFramePr>
        <p:xfrm>
          <a:off x="2228364" y="170466"/>
          <a:ext cx="5291552" cy="64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114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513413"/>
              </p:ext>
            </p:extLst>
          </p:nvPr>
        </p:nvGraphicFramePr>
        <p:xfrm>
          <a:off x="238490" y="1335766"/>
          <a:ext cx="8769032" cy="4955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26483655"/>
              </p:ext>
            </p:extLst>
          </p:nvPr>
        </p:nvGraphicFramePr>
        <p:xfrm>
          <a:off x="238490" y="109184"/>
          <a:ext cx="8769032" cy="1119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10" descr="LOGO%20CMJ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0" y="5335265"/>
            <a:ext cx="129002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9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0621" y="217097"/>
            <a:ext cx="810498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orbel"/>
                <a:cs typeface="Corbel"/>
              </a:rPr>
              <a:t>Future plans:</a:t>
            </a:r>
          </a:p>
          <a:p>
            <a:endParaRPr lang="en-US" sz="26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lvl="1"/>
            <a:r>
              <a:rPr lang="en-US" sz="2600" b="1" dirty="0">
                <a:solidFill>
                  <a:schemeClr val="bg1"/>
                </a:solidFill>
                <a:latin typeface="Corbel"/>
                <a:cs typeface="Corbel"/>
              </a:rPr>
              <a:t>Our Strategic Objectives </a:t>
            </a:r>
            <a:r>
              <a:rPr lang="en-US" sz="2600" b="1" dirty="0" smtClean="0">
                <a:solidFill>
                  <a:schemeClr val="bg1"/>
                </a:solidFill>
                <a:latin typeface="Corbel"/>
                <a:cs typeface="Corbel"/>
              </a:rPr>
              <a:t>2015-2017</a:t>
            </a:r>
            <a:endParaRPr lang="en-US" sz="26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914400" lvl="1" indent="-457200">
              <a:buFontTx/>
              <a:buChar char="-"/>
            </a:pPr>
            <a:endParaRPr lang="en-US" sz="26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914400" lvl="1" indent="-457200">
              <a:buFontTx/>
              <a:buChar char="-"/>
            </a:pPr>
            <a:r>
              <a:rPr lang="en-US" sz="2600" b="1" dirty="0">
                <a:solidFill>
                  <a:schemeClr val="bg1"/>
                </a:solidFill>
                <a:latin typeface="Corbel"/>
                <a:cs typeface="Corbel"/>
              </a:rPr>
              <a:t>I</a:t>
            </a:r>
            <a:r>
              <a:rPr lang="en-US" sz="2600" b="1" dirty="0" smtClean="0">
                <a:solidFill>
                  <a:schemeClr val="bg1"/>
                </a:solidFill>
                <a:latin typeface="Corbel"/>
                <a:cs typeface="Corbel"/>
              </a:rPr>
              <a:t>ncrease </a:t>
            </a:r>
            <a:r>
              <a:rPr lang="en-US" sz="2600" b="1" dirty="0">
                <a:solidFill>
                  <a:schemeClr val="bg1"/>
                </a:solidFill>
                <a:latin typeface="Corbel"/>
                <a:cs typeface="Corbel"/>
              </a:rPr>
              <a:t>awareness of the Children’s Museum Jordan and make the Museum’s experience more accessible both nationally and </a:t>
            </a:r>
            <a:r>
              <a:rPr lang="en-US" sz="2600" b="1" dirty="0" smtClean="0">
                <a:solidFill>
                  <a:schemeClr val="bg1"/>
                </a:solidFill>
                <a:latin typeface="Corbel"/>
                <a:cs typeface="Corbel"/>
              </a:rPr>
              <a:t>regionally</a:t>
            </a:r>
          </a:p>
          <a:p>
            <a:pPr marL="914400" lvl="1" indent="-457200">
              <a:buFontTx/>
              <a:buChar char="-"/>
            </a:pPr>
            <a:endParaRPr lang="en-US" sz="26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914400" lvl="1" indent="-457200">
              <a:buFontTx/>
              <a:buChar char="-"/>
            </a:pPr>
            <a:r>
              <a:rPr lang="en-US" sz="2600" b="1" dirty="0" smtClean="0">
                <a:solidFill>
                  <a:schemeClr val="bg1"/>
                </a:solidFill>
                <a:latin typeface="Corbel"/>
                <a:cs typeface="Corbel"/>
              </a:rPr>
              <a:t>Make the </a:t>
            </a:r>
            <a:r>
              <a:rPr lang="en-US" sz="2600" b="1" dirty="0">
                <a:solidFill>
                  <a:schemeClr val="bg1"/>
                </a:solidFill>
                <a:latin typeface="Corbel"/>
                <a:cs typeface="Corbel"/>
              </a:rPr>
              <a:t>Museum a flagship for </a:t>
            </a:r>
            <a:r>
              <a:rPr lang="en-US" sz="2600" b="1" dirty="0" smtClean="0">
                <a:solidFill>
                  <a:schemeClr val="bg1"/>
                </a:solidFill>
                <a:latin typeface="Corbel"/>
                <a:cs typeface="Corbel"/>
              </a:rPr>
              <a:t>innovation</a:t>
            </a:r>
          </a:p>
          <a:p>
            <a:pPr marL="914400" lvl="1" indent="-457200">
              <a:buFontTx/>
              <a:buChar char="-"/>
            </a:pPr>
            <a:endParaRPr lang="en-US" sz="26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914400" lvl="1" indent="-457200">
              <a:buFontTx/>
              <a:buChar char="-"/>
            </a:pPr>
            <a:r>
              <a:rPr lang="en-US" sz="2600" b="1" dirty="0" smtClean="0">
                <a:solidFill>
                  <a:schemeClr val="bg1"/>
                </a:solidFill>
                <a:latin typeface="Corbel"/>
                <a:cs typeface="Corbel"/>
              </a:rPr>
              <a:t>Intensify </a:t>
            </a:r>
            <a:r>
              <a:rPr lang="en-US" sz="2600" b="1" dirty="0">
                <a:solidFill>
                  <a:schemeClr val="bg1"/>
                </a:solidFill>
                <a:latin typeface="Corbel"/>
                <a:cs typeface="Corbel"/>
              </a:rPr>
              <a:t>and </a:t>
            </a:r>
            <a:r>
              <a:rPr lang="en-US" sz="2600" b="1" dirty="0" smtClean="0">
                <a:solidFill>
                  <a:schemeClr val="bg1"/>
                </a:solidFill>
                <a:latin typeface="Corbel"/>
                <a:cs typeface="Corbel"/>
              </a:rPr>
              <a:t>focus on the Museum’s </a:t>
            </a:r>
            <a:r>
              <a:rPr lang="en-US" sz="2600" b="1" dirty="0">
                <a:solidFill>
                  <a:schemeClr val="bg1"/>
                </a:solidFill>
                <a:latin typeface="Corbel"/>
                <a:cs typeface="Corbel"/>
              </a:rPr>
              <a:t>initiatives that </a:t>
            </a:r>
            <a:r>
              <a:rPr lang="en-US" sz="2600" b="1" dirty="0" smtClean="0">
                <a:solidFill>
                  <a:schemeClr val="bg1"/>
                </a:solidFill>
                <a:latin typeface="Corbel"/>
                <a:cs typeface="Corbel"/>
              </a:rPr>
              <a:t>support </a:t>
            </a:r>
            <a:r>
              <a:rPr lang="en-US" sz="2600" b="1" dirty="0">
                <a:solidFill>
                  <a:schemeClr val="bg1"/>
                </a:solidFill>
                <a:latin typeface="Corbel"/>
                <a:cs typeface="Corbel"/>
              </a:rPr>
              <a:t>Early Childhood Development</a:t>
            </a:r>
          </a:p>
          <a:p>
            <a:pPr marL="914400" lvl="1" indent="-457200">
              <a:buFontTx/>
              <a:buChar char="-"/>
            </a:pPr>
            <a:endParaRPr lang="en-US" sz="26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pic>
        <p:nvPicPr>
          <p:cNvPr id="8" name="Picture 7" descr="DSC_025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7291" y="5405656"/>
            <a:ext cx="5111646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120650" lvl="1" algn="ctr"/>
            <a:r>
              <a:rPr lang="en-US" sz="3200" b="1" dirty="0" smtClean="0">
                <a:solidFill>
                  <a:schemeClr val="bg1"/>
                </a:solidFill>
                <a:latin typeface="Corbel"/>
                <a:cs typeface="Corbel"/>
              </a:rPr>
              <a:t>Thank you…</a:t>
            </a:r>
          </a:p>
        </p:txBody>
      </p:sp>
    </p:spTree>
    <p:extLst>
      <p:ext uri="{BB962C8B-B14F-4D97-AF65-F5344CB8AC3E}">
        <p14:creationId xmlns:p14="http://schemas.microsoft.com/office/powerpoint/2010/main" val="159273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789"/>
            <a:ext cx="9144000" cy="6858000"/>
            <a:chOff x="0" y="0"/>
            <a:chExt cx="9144000" cy="6858000"/>
          </a:xfrm>
        </p:grpSpPr>
        <p:pic>
          <p:nvPicPr>
            <p:cNvPr id="6" name="Picture 5" descr="names-pre-ii-1.png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5" name="Picture 4" descr="LOGO%20CMJ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84" y="5277461"/>
              <a:ext cx="1290026" cy="14400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00212" y="148365"/>
            <a:ext cx="8544859" cy="6268296"/>
            <a:chOff x="200212" y="-364290"/>
            <a:chExt cx="8544859" cy="62682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463" y="-364290"/>
              <a:ext cx="1993900" cy="19939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4221" y="110803"/>
              <a:ext cx="1993900" cy="1993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212" y="2351148"/>
              <a:ext cx="1993900" cy="1993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59422" y="3910106"/>
              <a:ext cx="1993900" cy="19939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39391" y="1862884"/>
              <a:ext cx="1993900" cy="19939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51171" y="2628153"/>
              <a:ext cx="1993900" cy="19939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89648" y="-364290"/>
              <a:ext cx="1993900" cy="19939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47639" y="155607"/>
              <a:ext cx="17656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FF"/>
                  </a:solidFill>
                  <a:latin typeface="Corbel"/>
                  <a:cs typeface="Corbel"/>
                </a:rPr>
                <a:t>The</a:t>
              </a:r>
              <a:r>
                <a:rPr lang="en-US" sz="2800" dirty="0" smtClean="0">
                  <a:solidFill>
                    <a:srgbClr val="FFFFFF"/>
                  </a:solidFill>
                  <a:latin typeface="Corbel"/>
                  <a:cs typeface="Corbel"/>
                </a:rPr>
                <a:t> </a:t>
              </a:r>
              <a:r>
                <a:rPr lang="en-US" sz="2800" b="1" dirty="0" smtClean="0">
                  <a:solidFill>
                    <a:srgbClr val="FFFFFF"/>
                  </a:solidFill>
                  <a:latin typeface="Corbel"/>
                  <a:cs typeface="Corbel"/>
                </a:rPr>
                <a:t>Situation</a:t>
              </a:r>
              <a:endParaRPr lang="en-US" sz="1600" b="1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435" y="2756959"/>
              <a:ext cx="15831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FFFFFF"/>
                  </a:solidFill>
                  <a:latin typeface="Corbel"/>
                  <a:cs typeface="Corbel"/>
                </a:rPr>
                <a:t>Jordanians are too serious!</a:t>
              </a:r>
              <a:endParaRPr lang="en-US" sz="220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29552" y="3988616"/>
              <a:ext cx="158207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FFFFFF"/>
                  </a:solidFill>
                  <a:latin typeface="Corbel"/>
                  <a:cs typeface="Corbel"/>
                </a:rPr>
                <a:t>An emerging field: no one to learn from</a:t>
              </a:r>
              <a:endParaRPr lang="en-US" sz="220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04867" y="357421"/>
              <a:ext cx="160252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FFFFFF"/>
                  </a:solidFill>
                  <a:latin typeface="Corbel"/>
                  <a:cs typeface="Corbel"/>
                </a:rPr>
                <a:t>We are more than a children’s museum</a:t>
              </a:r>
              <a:endParaRPr lang="en-US" sz="220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21004" y="2047133"/>
              <a:ext cx="12636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  <a:latin typeface="Corbel"/>
                  <a:cs typeface="Corbel"/>
                </a:rPr>
                <a:t>Hit by Crisis: no budget</a:t>
              </a:r>
              <a:endParaRPr lang="en-US" sz="240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99890" y="2985001"/>
              <a:ext cx="15765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Corbel"/>
                  <a:cs typeface="Corbel"/>
                </a:rPr>
                <a:t>This is not a </a:t>
              </a:r>
              <a:r>
                <a:rPr lang="en-US" sz="2400" dirty="0" smtClean="0">
                  <a:solidFill>
                    <a:srgbClr val="FFFFFF"/>
                  </a:solidFill>
                  <a:latin typeface="Corbel"/>
                  <a:cs typeface="Corbel"/>
                </a:rPr>
                <a:t>profession</a:t>
              </a:r>
              <a:endParaRPr lang="en-US" sz="160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3613" y="292087"/>
              <a:ext cx="12650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Corbel"/>
                  <a:cs typeface="Corbel"/>
                </a:rPr>
                <a:t>locally</a:t>
              </a:r>
              <a:endParaRPr lang="en-US" sz="320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803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648"/>
            <a:ext cx="9144000" cy="6858000"/>
            <a:chOff x="0" y="0"/>
            <a:chExt cx="9144000" cy="6858000"/>
          </a:xfrm>
        </p:grpSpPr>
        <p:pic>
          <p:nvPicPr>
            <p:cNvPr id="11" name="Picture 10" descr="names-pre-ii-1.png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" name="Picture 11" descr="LOGO%20CMJ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84" y="5277461"/>
              <a:ext cx="1290026" cy="14400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688447" y="401674"/>
            <a:ext cx="6006602" cy="5737396"/>
            <a:chOff x="-443189" y="-571085"/>
            <a:chExt cx="4778373" cy="491613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43189" y="-571085"/>
              <a:ext cx="1993900" cy="1993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1284" y="1622234"/>
              <a:ext cx="1993900" cy="19939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212" y="2351148"/>
              <a:ext cx="1993900" cy="19939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24441" y="-250314"/>
              <a:ext cx="1993900" cy="19939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-302373" y="-51189"/>
              <a:ext cx="17656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FF"/>
                  </a:solidFill>
                  <a:latin typeface="Corbel"/>
                  <a:cs typeface="Corbel"/>
                </a:rPr>
                <a:t>The</a:t>
              </a:r>
              <a:r>
                <a:rPr lang="en-US" sz="2800" dirty="0" smtClean="0">
                  <a:solidFill>
                    <a:srgbClr val="FFFFFF"/>
                  </a:solidFill>
                  <a:latin typeface="Corbel"/>
                  <a:cs typeface="Corbel"/>
                </a:rPr>
                <a:t> </a:t>
              </a:r>
              <a:r>
                <a:rPr lang="en-US" sz="2800" b="1" dirty="0" smtClean="0">
                  <a:solidFill>
                    <a:srgbClr val="FFFFFF"/>
                  </a:solidFill>
                  <a:latin typeface="Corbel"/>
                  <a:cs typeface="Corbel"/>
                </a:rPr>
                <a:t>Situation</a:t>
              </a:r>
              <a:endParaRPr lang="en-US" sz="1600" b="1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0463" y="2739700"/>
              <a:ext cx="1224510" cy="134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  <a:latin typeface="Corbel"/>
                  <a:cs typeface="Corbel"/>
                </a:rPr>
                <a:t>Some of the local issues (but of course!)</a:t>
              </a:r>
              <a:endParaRPr lang="en-US" sz="240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35268" y="2078681"/>
              <a:ext cx="1602521" cy="1028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  <a:latin typeface="Corbel"/>
                  <a:cs typeface="Corbel"/>
                </a:rPr>
                <a:t>Publicly run centers ( not always good)</a:t>
              </a:r>
              <a:endParaRPr lang="en-US" sz="240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90561" y="453221"/>
              <a:ext cx="1480787" cy="501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FFFF"/>
                  </a:solidFill>
                  <a:latin typeface="Corbel"/>
                  <a:cs typeface="Corbel"/>
                </a:rPr>
                <a:t>r</a:t>
              </a:r>
              <a:r>
                <a:rPr lang="en-US" sz="3200" dirty="0" smtClean="0">
                  <a:solidFill>
                    <a:srgbClr val="FFFFFF"/>
                  </a:solidFill>
                  <a:latin typeface="Corbel"/>
                  <a:cs typeface="Corbel"/>
                </a:rPr>
                <a:t>egionally</a:t>
              </a:r>
              <a:endParaRPr lang="en-US" sz="3200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1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 descr="names-pre-ii-1.png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7" name="Picture 6" descr="LOGO%20CMJ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84" y="5277461"/>
              <a:ext cx="1290026" cy="1440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1532" y="0"/>
            <a:ext cx="9144000" cy="6858000"/>
            <a:chOff x="0" y="0"/>
            <a:chExt cx="9144000" cy="6858000"/>
          </a:xfrm>
        </p:grpSpPr>
        <p:pic>
          <p:nvPicPr>
            <p:cNvPr id="11" name="Picture 10" descr="names-pre-ii-1.png"/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" name="Picture 11" descr="LOGO%20CMJ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84" y="5277461"/>
              <a:ext cx="1290026" cy="1440000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2892827" y="2136339"/>
            <a:ext cx="33583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Corbel"/>
                <a:cs typeface="Corbel"/>
              </a:rPr>
              <a:t>Solutions (or at least some…)</a:t>
            </a:r>
            <a:endParaRPr lang="en-US" sz="4000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8076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4056933727_49b1d24171_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718" r="6029"/>
          <a:stretch/>
        </p:blipFill>
        <p:spPr>
          <a:xfrm>
            <a:off x="0" y="-1"/>
            <a:ext cx="9144000" cy="6885385"/>
          </a:xfrm>
          <a:prstGeom prst="rect">
            <a:avLst/>
          </a:prstGeom>
        </p:spPr>
      </p:pic>
      <p:pic>
        <p:nvPicPr>
          <p:cNvPr id="9" name="Picture 8" descr="LOGO%20CM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4" y="5277461"/>
            <a:ext cx="1290026" cy="144000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8954064"/>
              </p:ext>
            </p:extLst>
          </p:nvPr>
        </p:nvGraphicFramePr>
        <p:xfrm>
          <a:off x="1831914" y="5650172"/>
          <a:ext cx="7312086" cy="106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275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47206848"/>
              </p:ext>
            </p:extLst>
          </p:nvPr>
        </p:nvGraphicFramePr>
        <p:xfrm>
          <a:off x="1614262" y="5055468"/>
          <a:ext cx="7240979" cy="1416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LOGO%20CMJ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4" y="5277461"/>
            <a:ext cx="129002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19355283"/>
              </p:ext>
            </p:extLst>
          </p:nvPr>
        </p:nvGraphicFramePr>
        <p:xfrm>
          <a:off x="1692319" y="5380443"/>
          <a:ext cx="7274257" cy="1416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LOGO%20CMJ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4" y="5277461"/>
            <a:ext cx="1290026" cy="144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92319" y="4788839"/>
            <a:ext cx="7274258" cy="552473"/>
            <a:chOff x="-1" y="115331"/>
            <a:chExt cx="7451681" cy="767520"/>
          </a:xfrm>
        </p:grpSpPr>
        <p:sp>
          <p:nvSpPr>
            <p:cNvPr id="7" name="Rounded Rectangle 6"/>
            <p:cNvSpPr/>
            <p:nvPr/>
          </p:nvSpPr>
          <p:spPr>
            <a:xfrm>
              <a:off x="-1" y="115331"/>
              <a:ext cx="7451681" cy="76752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7467" y="166446"/>
              <a:ext cx="7236790" cy="6925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Corbel" panose="020B0503020204020204" pitchFamily="34" charset="0"/>
                </a:rPr>
                <a:t>A little of the unusual but fun!</a:t>
              </a:r>
              <a:endParaRPr lang="en-US" sz="2800" kern="1200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2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33434898"/>
              </p:ext>
            </p:extLst>
          </p:nvPr>
        </p:nvGraphicFramePr>
        <p:xfrm>
          <a:off x="1842451" y="5667614"/>
          <a:ext cx="7155976" cy="1148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LOGO%20CMJ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8" y="5277461"/>
            <a:ext cx="1290026" cy="14400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45373909"/>
              </p:ext>
            </p:extLst>
          </p:nvPr>
        </p:nvGraphicFramePr>
        <p:xfrm>
          <a:off x="1842451" y="4858607"/>
          <a:ext cx="7155976" cy="779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1011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 descr="names-pre-ii-1.png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7" name="Picture 6" descr="LOGO%20CMJ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84" y="5277461"/>
              <a:ext cx="1290026" cy="1440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1532" y="0"/>
            <a:ext cx="9144000" cy="6858000"/>
            <a:chOff x="0" y="0"/>
            <a:chExt cx="9144000" cy="6858000"/>
          </a:xfrm>
        </p:grpSpPr>
        <p:pic>
          <p:nvPicPr>
            <p:cNvPr id="11" name="Picture 10" descr="names-pre-ii-1.png"/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" name="Picture 11" descr="LOGO%20CMJ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84" y="5277461"/>
              <a:ext cx="1290026" cy="1440000"/>
            </a:xfrm>
            <a:prstGeom prst="rect">
              <a:avLst/>
            </a:prstGeom>
          </p:spPr>
        </p:pic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70286824"/>
              </p:ext>
            </p:extLst>
          </p:nvPr>
        </p:nvGraphicFramePr>
        <p:xfrm>
          <a:off x="-504976" y="0"/>
          <a:ext cx="9526146" cy="671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991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8716</TotalTime>
  <Words>296</Words>
  <Application>Microsoft Office PowerPoint</Application>
  <PresentationFormat>On-screen Show (4:3)</PresentationFormat>
  <Paragraphs>63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Children's Museum Jordan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Ayah Younis</dc:creator>
  <cp:lastModifiedBy>Sawsan Dalaq</cp:lastModifiedBy>
  <cp:revision>172</cp:revision>
  <dcterms:created xsi:type="dcterms:W3CDTF">2014-10-29T13:31:04Z</dcterms:created>
  <dcterms:modified xsi:type="dcterms:W3CDTF">2016-06-11T05:24:00Z</dcterms:modified>
</cp:coreProperties>
</file>