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63" r:id="rId4"/>
    <p:sldId id="266" r:id="rId5"/>
    <p:sldId id="272" r:id="rId6"/>
    <p:sldId id="273" r:id="rId7"/>
    <p:sldId id="275" r:id="rId8"/>
    <p:sldId id="274" r:id="rId9"/>
    <p:sldId id="277" r:id="rId10"/>
    <p:sldId id="271" r:id="rId11"/>
    <p:sldId id="268" r:id="rId12"/>
    <p:sldId id="269" r:id="rId13"/>
    <p:sldId id="283" r:id="rId14"/>
    <p:sldId id="284" r:id="rId15"/>
    <p:sldId id="280" r:id="rId16"/>
  </p:sldIdLst>
  <p:sldSz cx="9144000" cy="5143500" type="screen16x9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5" autoAdjust="0"/>
    <p:restoredTop sz="95825" autoAdjust="0"/>
  </p:normalViewPr>
  <p:slideViewPr>
    <p:cSldViewPr>
      <p:cViewPr varScale="1">
        <p:scale>
          <a:sx n="79" d="100"/>
          <a:sy n="79" d="100"/>
        </p:scale>
        <p:origin x="-58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96" y="-9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6CE07-7FAB-4521-B70C-64260FE0BABD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EFBA1-802D-47A5-A67B-B3915D17E9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4621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2B9D8-E11E-4678-8C5B-DDCA6690430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32C94-372A-46BE-B7F5-4B363D237A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2C94-372A-46BE-B7F5-4B363D237AE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09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2C94-372A-46BE-B7F5-4B363D237AE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9520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EA4A5-AE7D-460E-AE3A-8F9453B6B42B}" type="slidenum">
              <a:rPr lang="en-AU" altLang="en-US">
                <a:solidFill>
                  <a:prstClr val="black"/>
                </a:solidFill>
              </a:rPr>
              <a:pPr/>
              <a:t>10</a:t>
            </a:fld>
            <a:endParaRPr lang="en-AU" alt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101997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EA4A5-AE7D-460E-AE3A-8F9453B6B42B}" type="slidenum">
              <a:rPr lang="en-AU" altLang="en-US">
                <a:solidFill>
                  <a:prstClr val="black"/>
                </a:solidFill>
              </a:rPr>
              <a:pPr/>
              <a:t>11</a:t>
            </a:fld>
            <a:endParaRPr lang="en-AU" alt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101997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EA4A5-AE7D-460E-AE3A-8F9453B6B42B}" type="slidenum">
              <a:rPr lang="en-AU" altLang="en-US">
                <a:solidFill>
                  <a:prstClr val="black"/>
                </a:solidFill>
              </a:rPr>
              <a:pPr/>
              <a:t>12</a:t>
            </a:fld>
            <a:endParaRPr lang="en-AU" alt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101997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EA4A5-AE7D-460E-AE3A-8F9453B6B42B}" type="slidenum">
              <a:rPr lang="en-AU" altLang="en-US">
                <a:solidFill>
                  <a:prstClr val="black"/>
                </a:solidFill>
              </a:rPr>
              <a:pPr/>
              <a:t>13</a:t>
            </a:fld>
            <a:endParaRPr lang="en-AU" alt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101997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EA4A5-AE7D-460E-AE3A-8F9453B6B42B}" type="slidenum">
              <a:rPr lang="en-AU" altLang="en-US">
                <a:solidFill>
                  <a:prstClr val="black"/>
                </a:solidFill>
              </a:rPr>
              <a:pPr/>
              <a:t>14</a:t>
            </a:fld>
            <a:endParaRPr lang="en-AU" alt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1019973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2C94-372A-46BE-B7F5-4B363D237AE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09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001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66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932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61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958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074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005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685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01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231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710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E80F-24A7-4763-B766-0801D1F1DCB2}" type="datetimeFigureOut">
              <a:rPr lang="en-AU" smtClean="0"/>
              <a:t>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9361F-A8C8-4563-BD20-5FC5B2D234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628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915566"/>
            <a:ext cx="7630616" cy="1102519"/>
          </a:xfrm>
        </p:spPr>
        <p:txBody>
          <a:bodyPr>
            <a:noAutofit/>
          </a:bodyPr>
          <a:lstStyle/>
          <a:p>
            <a:r>
              <a:rPr lang="en-AU" sz="3600" dirty="0" smtClean="0"/>
              <a:t>‘Reading children’s  minds is possible!’</a:t>
            </a:r>
            <a:r>
              <a:rPr lang="en-AU" sz="3600" dirty="0"/>
              <a:t/>
            </a:r>
            <a:br>
              <a:rPr lang="en-AU" sz="3600" dirty="0"/>
            </a:br>
            <a:r>
              <a:rPr lang="en-AU" sz="3600" dirty="0" smtClean="0"/>
              <a:t>Kate Phillips</a:t>
            </a:r>
            <a:endParaRPr lang="en-AU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2211710"/>
            <a:ext cx="7776864" cy="2448272"/>
          </a:xfrm>
        </p:spPr>
        <p:txBody>
          <a:bodyPr>
            <a:normAutofit fontScale="70000" lnSpcReduction="20000"/>
          </a:bodyPr>
          <a:lstStyle/>
          <a:p>
            <a:r>
              <a:rPr lang="en-AU" dirty="0" smtClean="0"/>
              <a:t>Senior Curator, Science Exhibitions,</a:t>
            </a:r>
          </a:p>
          <a:p>
            <a:r>
              <a:rPr lang="en-AU" dirty="0" smtClean="0"/>
              <a:t>Museum </a:t>
            </a:r>
            <a:r>
              <a:rPr lang="en-AU" dirty="0" smtClean="0"/>
              <a:t>Victoria, Melbourne, Australia</a:t>
            </a:r>
          </a:p>
          <a:p>
            <a:endParaRPr lang="en-AU" dirty="0" smtClean="0"/>
          </a:p>
          <a:p>
            <a:r>
              <a:rPr lang="en-AU" dirty="0" err="1" smtClean="0"/>
              <a:t>Ecsite</a:t>
            </a:r>
            <a:r>
              <a:rPr lang="en-AU" dirty="0" smtClean="0"/>
              <a:t> 2016 Children’s Open Stage 9 June</a:t>
            </a:r>
          </a:p>
          <a:p>
            <a:endParaRPr lang="en-AU" dirty="0" smtClean="0"/>
          </a:p>
          <a:p>
            <a:r>
              <a:rPr lang="en-AU" dirty="0" smtClean="0"/>
              <a:t>Twitter: @</a:t>
            </a:r>
            <a:r>
              <a:rPr lang="en-AU" dirty="0" err="1" smtClean="0"/>
              <a:t>kateinmelbourne</a:t>
            </a:r>
            <a:endParaRPr lang="en-AU" dirty="0" smtClean="0"/>
          </a:p>
          <a:p>
            <a:r>
              <a:rPr lang="en-AU" dirty="0" smtClean="0"/>
              <a:t>Travel blog: http://kphillips.travellerspoint.com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59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3263901" y="1235869"/>
            <a:ext cx="5757863" cy="36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800" rIns="0" bIns="0"/>
          <a:lstStyle>
            <a:lvl1pPr marL="322263" indent="-322263">
              <a:lnSpc>
                <a:spcPct val="80000"/>
              </a:lnSpc>
              <a:buSzPct val="48000"/>
              <a:defRPr sz="26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815975" indent="-323850" algn="ctr">
              <a:lnSpc>
                <a:spcPct val="85000"/>
              </a:lnSpc>
              <a:defRPr sz="17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03313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390650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1677988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1351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5923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0495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5067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indent="0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AU" sz="1800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55070"/>
            <a:ext cx="8280920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000" b="1" dirty="0" smtClean="0">
                <a:solidFill>
                  <a:srgbClr val="000000"/>
                </a:solidFill>
              </a:rPr>
              <a:t> </a:t>
            </a:r>
            <a:r>
              <a:rPr lang="en-AU" sz="2000" b="1" dirty="0">
                <a:solidFill>
                  <a:srgbClr val="000000"/>
                </a:solidFill>
              </a:rPr>
              <a:t>I</a:t>
            </a:r>
            <a:r>
              <a:rPr lang="en-AU" sz="2000" b="1" dirty="0" smtClean="0">
                <a:solidFill>
                  <a:srgbClr val="000000"/>
                </a:solidFill>
              </a:rPr>
              <a:t>mmersive</a:t>
            </a:r>
            <a:r>
              <a:rPr lang="en-AU" sz="2000" b="1" dirty="0">
                <a:solidFill>
                  <a:srgbClr val="000000"/>
                </a:solidFill>
              </a:rPr>
              <a:t>, sensory </a:t>
            </a:r>
            <a:r>
              <a:rPr lang="en-AU" sz="2000" b="1" dirty="0" smtClean="0">
                <a:solidFill>
                  <a:srgbClr val="000000"/>
                </a:solidFill>
              </a:rPr>
              <a:t>experiences – what works for different ages?</a:t>
            </a:r>
            <a:endParaRPr lang="en-AU" sz="2000" b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 smtClean="0"/>
              <a:t>Two days at the Gowrie Children’s Centre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 smtClean="0"/>
              <a:t>With Polyglot </a:t>
            </a:r>
            <a:r>
              <a:rPr lang="en-AU" sz="1600" dirty="0"/>
              <a:t>Theatre </a:t>
            </a:r>
            <a:r>
              <a:rPr lang="en-AU" sz="1600" dirty="0" smtClean="0"/>
              <a:t>Company</a:t>
            </a:r>
            <a:r>
              <a:rPr lang="en-AU" sz="1600" dirty="0"/>
              <a:t> </a:t>
            </a:r>
            <a:r>
              <a:rPr lang="en-AU" sz="1600" dirty="0" smtClean="0"/>
              <a:t>set up a whole room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 smtClean="0"/>
              <a:t>Each day 120 </a:t>
            </a:r>
            <a:r>
              <a:rPr lang="en-AU" sz="1600" dirty="0"/>
              <a:t>children between the ages of 6 months – 5 </a:t>
            </a:r>
            <a:r>
              <a:rPr lang="en-AU" sz="1600" dirty="0" smtClean="0"/>
              <a:t>years came in for 20 min sessions</a:t>
            </a:r>
            <a:endParaRPr lang="en-AU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000" dirty="0">
              <a:solidFill>
                <a:srgbClr val="000000"/>
              </a:solidFill>
            </a:endParaRPr>
          </a:p>
        </p:txBody>
      </p:sp>
      <p:pic>
        <p:nvPicPr>
          <p:cNvPr id="7" name="Picture 2" descr="G:\CRE\Exhibitions\Project Management\MM ERP 006 Children's Gallery\16 Photos\polyglot Gowrie\Session One\IMG_15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29074"/>
          <a:stretch/>
        </p:blipFill>
        <p:spPr bwMode="auto">
          <a:xfrm>
            <a:off x="2" y="2348024"/>
            <a:ext cx="5131498" cy="27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CRE\Exhibitions\Project Management\MM ERP 006 Children's Gallery\16 Photos\polyglot Gowrie\Session Two\IMG_1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t="19909" r="38446" b="19797"/>
          <a:stretch/>
        </p:blipFill>
        <p:spPr bwMode="auto">
          <a:xfrm rot="5400000">
            <a:off x="5918116" y="1681288"/>
            <a:ext cx="2795478" cy="40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0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3263901" y="1235869"/>
            <a:ext cx="5757863" cy="36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800" rIns="0" bIns="0"/>
          <a:lstStyle>
            <a:lvl1pPr marL="322263" indent="-322263">
              <a:lnSpc>
                <a:spcPct val="80000"/>
              </a:lnSpc>
              <a:buSzPct val="48000"/>
              <a:defRPr sz="26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815975" indent="-323850" algn="ctr">
              <a:lnSpc>
                <a:spcPct val="85000"/>
              </a:lnSpc>
              <a:defRPr sz="17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03313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390650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1677988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1351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5923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0495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5067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indent="0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AU" sz="1800" dirty="0" smtClean="0">
              <a:solidFill>
                <a:srgbClr val="FFFFFF"/>
              </a:solidFill>
            </a:endParaRPr>
          </a:p>
        </p:txBody>
      </p:sp>
      <p:pic>
        <p:nvPicPr>
          <p:cNvPr id="1026" name="Picture 2" descr="G:\CRE\Exhibitions\Project Management\MM ERP 006 Children's Gallery\16 Photos\polyglot Gowrie\Session One\IMG_14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t="20927" r="8055" b="8149"/>
          <a:stretch/>
        </p:blipFill>
        <p:spPr bwMode="auto">
          <a:xfrm>
            <a:off x="5364088" y="823469"/>
            <a:ext cx="3096344" cy="261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CRE\Exhibitions\Project Management\MM ERP 006 Children's Gallery\16 Photos\polyglot Gowrie\Session Two\IMG_16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29095" r="10571"/>
          <a:stretch/>
        </p:blipFill>
        <p:spPr bwMode="auto">
          <a:xfrm rot="5400000">
            <a:off x="2122737" y="2110930"/>
            <a:ext cx="302631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CRE\Exhibitions\Project Management\MM ERP 006 Children's Gallery\16 Photos\polyglot Gowrie\Session Two\IMG_16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31089" r="2897" b="20026"/>
          <a:stretch/>
        </p:blipFill>
        <p:spPr bwMode="auto">
          <a:xfrm rot="5400000">
            <a:off x="-639133" y="1196889"/>
            <a:ext cx="3332215" cy="17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5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3263901" y="1235869"/>
            <a:ext cx="5757863" cy="36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800" rIns="0" bIns="0"/>
          <a:lstStyle>
            <a:lvl1pPr marL="322263" indent="-322263">
              <a:lnSpc>
                <a:spcPct val="80000"/>
              </a:lnSpc>
              <a:buSzPct val="48000"/>
              <a:defRPr sz="26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815975" indent="-323850" algn="ctr">
              <a:lnSpc>
                <a:spcPct val="85000"/>
              </a:lnSpc>
              <a:defRPr sz="17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03313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390650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1677988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1351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5923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0495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5067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indent="0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AU" sz="1800" dirty="0" smtClean="0">
              <a:solidFill>
                <a:srgbClr val="FFFFFF"/>
              </a:solidFill>
            </a:endParaRPr>
          </a:p>
        </p:txBody>
      </p:sp>
      <p:pic>
        <p:nvPicPr>
          <p:cNvPr id="3074" name="Picture 2" descr="G:\CRE\Exhibitions\Project Management\MM ERP 006 Children's Gallery\16 Photos\polyglot Gowrie\Session Two\IMG_94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28100" r="31840" b="26021"/>
          <a:stretch/>
        </p:blipFill>
        <p:spPr bwMode="auto">
          <a:xfrm>
            <a:off x="151505" y="339502"/>
            <a:ext cx="2346175" cy="21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CRE\Exhibitions\Project Management\MM ERP 006 Children's Gallery\16 Photos\polyglot Gowrie\Session Two\IMG_94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t="16601" r="39133" b="34823"/>
          <a:stretch/>
        </p:blipFill>
        <p:spPr bwMode="auto">
          <a:xfrm>
            <a:off x="4283967" y="339502"/>
            <a:ext cx="2503271" cy="21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CRE\Exhibitions\Project Management\MM ERP 006 Children's Gallery\16 Photos\polyglot Gowrie\Session Two\IMG_94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3" t="21649" r="8327" b="32186"/>
          <a:stretch/>
        </p:blipFill>
        <p:spPr bwMode="auto">
          <a:xfrm>
            <a:off x="798720" y="2699383"/>
            <a:ext cx="3485247" cy="21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CRE\Exhibitions\Project Management\MM ERP 006 Children's Gallery\16 Photos\polyglot Gowrie\Session Two\IMG_95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3" t="30694" r="9667" b="33200"/>
          <a:stretch/>
        </p:blipFill>
        <p:spPr bwMode="auto">
          <a:xfrm>
            <a:off x="5535602" y="2699383"/>
            <a:ext cx="3293806" cy="22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3263901" y="1235869"/>
            <a:ext cx="5757863" cy="36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800" rIns="0" bIns="0"/>
          <a:lstStyle>
            <a:lvl1pPr marL="322263" indent="-322263">
              <a:lnSpc>
                <a:spcPct val="80000"/>
              </a:lnSpc>
              <a:buSzPct val="48000"/>
              <a:defRPr sz="26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815975" indent="-323850" algn="ctr">
              <a:lnSpc>
                <a:spcPct val="85000"/>
              </a:lnSpc>
              <a:defRPr sz="17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03313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390650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1677988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1351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5923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0495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5067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indent="0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AU" sz="1800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55070"/>
            <a:ext cx="828092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000" b="1" dirty="0" smtClean="0">
                <a:solidFill>
                  <a:srgbClr val="000000"/>
                </a:solidFill>
              </a:rPr>
              <a:t>Play with ‘loose parts’</a:t>
            </a:r>
            <a:endParaRPr lang="en-AU" sz="1600" dirty="0" smtClean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600" dirty="0" smtClean="0"/>
              <a:t>How do kids play with them?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600" dirty="0" smtClean="0"/>
              <a:t>What works for different ages?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600" dirty="0" smtClean="0"/>
              <a:t>Are these blocks too heavy?</a:t>
            </a:r>
          </a:p>
        </p:txBody>
      </p:sp>
      <p:pic>
        <p:nvPicPr>
          <p:cNvPr id="6" name="Picture 2" descr="C:\AAA working documents\Escite 2016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0065"/>
            <a:ext cx="2664296" cy="355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AAA working documents\Escite 2016\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34153"/>
            <a:ext cx="2668729" cy="35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421" y="273766"/>
            <a:ext cx="1712789" cy="22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7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3263901" y="1235869"/>
            <a:ext cx="5757863" cy="36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800" rIns="0" bIns="0"/>
          <a:lstStyle>
            <a:lvl1pPr marL="322263" indent="-322263">
              <a:lnSpc>
                <a:spcPct val="80000"/>
              </a:lnSpc>
              <a:buSzPct val="48000"/>
              <a:defRPr sz="26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815975" indent="-323850" algn="ctr">
              <a:lnSpc>
                <a:spcPct val="85000"/>
              </a:lnSpc>
              <a:defRPr sz="17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03313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390650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1677988" indent="-285750" algn="ctr">
              <a:lnSpc>
                <a:spcPct val="85000"/>
              </a:lnSpc>
              <a:spcBef>
                <a:spcPct val="20000"/>
              </a:spcBef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1351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5923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0495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506788" indent="-285750"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indent="0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AU" sz="1800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69508"/>
            <a:ext cx="4608512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000" b="1" dirty="0" smtClean="0">
                <a:solidFill>
                  <a:srgbClr val="000000"/>
                </a:solidFill>
              </a:rPr>
              <a:t>By taking time to ‘read children’s minds’ the exhibition team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000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Tunes </a:t>
            </a:r>
            <a:r>
              <a:rPr lang="en-AU" sz="2000" dirty="0"/>
              <a:t>in to a particular </a:t>
            </a:r>
            <a:r>
              <a:rPr lang="en-AU" sz="2000" dirty="0" smtClean="0"/>
              <a:t>audience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Understand </a:t>
            </a:r>
            <a:r>
              <a:rPr lang="en-AU" sz="2000" dirty="0" smtClean="0"/>
              <a:t>their </a:t>
            </a:r>
            <a:r>
              <a:rPr lang="en-AU" sz="2000" dirty="0"/>
              <a:t>ideas, interests, </a:t>
            </a:r>
            <a:r>
              <a:rPr lang="en-AU" sz="2000" dirty="0" smtClean="0"/>
              <a:t>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Continually </a:t>
            </a:r>
            <a:r>
              <a:rPr lang="en-AU" sz="2000" dirty="0" smtClean="0"/>
              <a:t>improves </a:t>
            </a:r>
            <a:r>
              <a:rPr lang="en-AU" sz="2000" dirty="0"/>
              <a:t>exhibits during development, </a:t>
            </a:r>
            <a:r>
              <a:rPr lang="en-AU" sz="2000" dirty="0" smtClean="0"/>
              <a:t>it is an </a:t>
            </a:r>
            <a:r>
              <a:rPr lang="en-AU" sz="2000" dirty="0"/>
              <a:t>ongoing </a:t>
            </a:r>
            <a:r>
              <a:rPr lang="en-AU" sz="2000" dirty="0" smtClean="0"/>
              <a:t>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Resolves team differences – the process helps decide between different approaches</a:t>
            </a:r>
            <a:endParaRPr lang="en-AU" sz="2000" dirty="0"/>
          </a:p>
        </p:txBody>
      </p:sp>
      <p:sp>
        <p:nvSpPr>
          <p:cNvPr id="2" name="AutoShape 2" descr="https://owa.museum.vic.gov.au/owa/service.svc/s/GetFileAttachment?id=AAMkADgzZmY2ZGViLTZkZmUtNGZjMi1iY2ViLTEwNzUwNGYzNzM3MgBGAAAAAACAELHJNsoIQ67Hc5P%2BeeQlBwA%2FSPdpAXcvS4hNQ%2FslP2XmAAAAmY07AACpfsF6Rq%2BfTrH38sTS16KEAADxpfQjAAABEgAQANM43l5GBbNDmizRrcnaHks%3D&amp;isImagePreview=True&amp;X-OWA-CANARY=gVDStou7ykOaSNl_W4yuqOvSge9fj9MIq0vs8xrVTIYHX57NCw8b0vWge2qedRSQ4Z0lcbT9sg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ttps://owa.museum.vic.gov.au/owa/service.svc/s/GetFileAttachment?id=AAMkADgzZmY2ZGViLTZkZmUtNGZjMi1iY2ViLTEwNzUwNGYzNzM3MgBGAAAAAACAELHJNsoIQ67Hc5P%2BeeQlBwA%2FSPdpAXcvS4hNQ%2FslP2XmAAAAmY07AACpfsF6Rq%2BfTrH38sTS16KEAADxpfQjAAABEgAQANM43l5GBbNDmizRrcnaHks%3D&amp;isImagePreview=True&amp;X-OWA-CANARY=gVDStou7ykOaSNl_W4yuqOvSge9fj9MIq0vs8xrVTIYHX57NCw8b0vWge2qedRSQ4Z0lcbT9sg4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29" name="Picture 5" descr="C:\Users\localpc\Desktop\IMG_66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4695" r="16016" b="21867"/>
          <a:stretch/>
        </p:blipFill>
        <p:spPr bwMode="auto">
          <a:xfrm>
            <a:off x="5436096" y="269508"/>
            <a:ext cx="3242994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915566"/>
            <a:ext cx="7630616" cy="1102519"/>
          </a:xfrm>
        </p:spPr>
        <p:txBody>
          <a:bodyPr>
            <a:noAutofit/>
          </a:bodyPr>
          <a:lstStyle/>
          <a:p>
            <a:r>
              <a:rPr lang="en-AU" sz="3200" dirty="0" smtClean="0"/>
              <a:t>Reading children’s  minds is possible… </a:t>
            </a:r>
            <a:br>
              <a:rPr lang="en-AU" sz="3200" dirty="0" smtClean="0"/>
            </a:br>
            <a:r>
              <a:rPr lang="en-AU" sz="3200" dirty="0" smtClean="0"/>
              <a:t>and it is worth the time and effort</a:t>
            </a:r>
            <a:br>
              <a:rPr lang="en-AU" sz="3200" dirty="0" smtClean="0"/>
            </a:b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 smtClean="0"/>
              <a:t>Kate Phillips</a:t>
            </a:r>
            <a:endParaRPr lang="en-AU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355726"/>
            <a:ext cx="7776864" cy="2160240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Museum Victoria</a:t>
            </a:r>
          </a:p>
          <a:p>
            <a:endParaRPr lang="en-AU" dirty="0" smtClean="0"/>
          </a:p>
          <a:p>
            <a:r>
              <a:rPr lang="en-AU" dirty="0" smtClean="0"/>
              <a:t>Twitter: @</a:t>
            </a:r>
            <a:r>
              <a:rPr lang="en-AU" dirty="0" err="1" smtClean="0"/>
              <a:t>kateinmelbourne</a:t>
            </a:r>
            <a:endParaRPr lang="en-AU" dirty="0" smtClean="0"/>
          </a:p>
          <a:p>
            <a:r>
              <a:rPr lang="en-AU" dirty="0" smtClean="0"/>
              <a:t>Travel blog: http://kphillips.travellerspoint.com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39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 descr="C360_2012-08-07-10-40-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812626"/>
            <a:ext cx="10400810" cy="66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phillips\AppData\Local\Temp\wze67b\000199074c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587"/>
            <a:ext cx="9144000" cy="61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4248" y="5357668"/>
            <a:ext cx="226825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100" dirty="0" smtClean="0"/>
              <a:t>Photographer: Dianna Snape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200649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5" y="0"/>
            <a:ext cx="8349987" cy="485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0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55788"/>
            <a:ext cx="7344816" cy="53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7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292" y="1259846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5" y="267493"/>
            <a:ext cx="8208912" cy="4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3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65" y="22144"/>
            <a:ext cx="6903720" cy="502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3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7493"/>
            <a:ext cx="7632848" cy="459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5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7"/>
          <a:stretch/>
        </p:blipFill>
        <p:spPr bwMode="auto">
          <a:xfrm>
            <a:off x="395536" y="-27978"/>
            <a:ext cx="8352928" cy="536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7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185</Words>
  <Application>Microsoft Office PowerPoint</Application>
  <PresentationFormat>On-screen Show (16:9)</PresentationFormat>
  <Paragraphs>39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‘Reading children’s  minds is possible!’ Kate Phillips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children’s  minds is possible…  and it is worth the time and effort  Kate Phillips</vt:lpstr>
    </vt:vector>
  </TitlesOfParts>
  <Company>Museum Victoria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Phillips, Kate</dc:creator>
  <cp:lastModifiedBy>localpc</cp:lastModifiedBy>
  <cp:revision>51</cp:revision>
  <cp:lastPrinted>2015-10-19T07:06:43Z</cp:lastPrinted>
  <dcterms:created xsi:type="dcterms:W3CDTF">2015-10-19T00:44:37Z</dcterms:created>
  <dcterms:modified xsi:type="dcterms:W3CDTF">2016-06-08T05:51:21Z</dcterms:modified>
</cp:coreProperties>
</file>