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7" r:id="rId3"/>
    <p:sldId id="263" r:id="rId4"/>
    <p:sldId id="262" r:id="rId5"/>
    <p:sldId id="261" r:id="rId6"/>
    <p:sldId id="264" r:id="rId7"/>
    <p:sldId id="268" r:id="rId8"/>
    <p:sldId id="266" r:id="rId9"/>
    <p:sldId id="276" r:id="rId10"/>
    <p:sldId id="267" r:id="rId11"/>
    <p:sldId id="277" r:id="rId12"/>
    <p:sldId id="278" r:id="rId13"/>
    <p:sldId id="275" r:id="rId14"/>
    <p:sldId id="279" r:id="rId15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7" autoAdjust="0"/>
    <p:restoredTop sz="73504" autoAdjust="0"/>
  </p:normalViewPr>
  <p:slideViewPr>
    <p:cSldViewPr snapToObjects="1">
      <p:cViewPr varScale="1">
        <p:scale>
          <a:sx n="54" d="100"/>
          <a:sy n="54" d="100"/>
        </p:scale>
        <p:origin x="19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79F1F0-3503-E544-997B-DB57F6BD0531}" type="datetimeFigureOut">
              <a:rPr lang="fr-FR" smtClean="0"/>
              <a:t>10/06/2016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8B6435-7BCC-9F4D-9F9A-97182EF411B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92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435-7BCC-9F4D-9F9A-97182EF411B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49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/>
              <a:t>For whom?</a:t>
            </a:r>
            <a:endParaRPr lang="fr-C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800" dirty="0"/>
              <a:t>People who are missing their fingers or arms below the elbow </a:t>
            </a:r>
            <a:endParaRPr lang="fr-CA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 smtClean="0"/>
              <a:t>      (</a:t>
            </a:r>
            <a:r>
              <a:rPr lang="en-CA" sz="1800" dirty="0"/>
              <a:t>they must have a functional wrist or elbow).</a:t>
            </a:r>
            <a:endParaRPr lang="fr-C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800" dirty="0"/>
              <a:t>Especially helpful for children who do not normally have the option of a traditional prosthetic device, due either to cost or time</a:t>
            </a:r>
            <a:endParaRPr lang="fr-CA" sz="1800" dirty="0"/>
          </a:p>
          <a:p>
            <a:endParaRPr lang="fr-CA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435-7BCC-9F4D-9F9A-97182EF411B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702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To be able to play without being afraid of breaking an expensive prosthesis</a:t>
            </a:r>
          </a:p>
          <a:p>
            <a:pPr lvl="0"/>
            <a:endParaRPr lang="fr-CA" sz="1800" dirty="0" smtClean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To choose from a wide range of colours</a:t>
            </a:r>
          </a:p>
          <a:p>
            <a:pPr lvl="0"/>
            <a:endParaRPr lang="fr-CA" sz="1800" dirty="0" smtClean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To look cool</a:t>
            </a:r>
            <a:endParaRPr lang="fr-CA" sz="1800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435-7BCC-9F4D-9F9A-97182EF411B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702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 smtClean="0"/>
              <a:t>Manufacturing cost</a:t>
            </a:r>
            <a:endParaRPr lang="fr-CA" sz="1800" dirty="0" smtClean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About $35- $50</a:t>
            </a:r>
            <a:endParaRPr lang="fr-CA" sz="1800" dirty="0" smtClean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A professionally made hand can cost around $6,000-$10, 000.</a:t>
            </a:r>
            <a:endParaRPr lang="fr-CA" sz="1800" dirty="0" smtClean="0"/>
          </a:p>
          <a:p>
            <a:endParaRPr lang="en-CA" sz="1800" dirty="0" smtClean="0"/>
          </a:p>
          <a:p>
            <a:r>
              <a:rPr lang="en-CA" sz="1800" dirty="0" smtClean="0"/>
              <a:t>Production time</a:t>
            </a:r>
            <a:endParaRPr lang="fr-CA" sz="1800" dirty="0" smtClean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6 hours + assembly</a:t>
            </a:r>
            <a:endParaRPr lang="fr-CA" sz="1800" dirty="0" smtClean="0"/>
          </a:p>
          <a:p>
            <a:r>
              <a:rPr lang="en-CA" sz="1800" dirty="0" smtClean="0"/>
              <a:t> </a:t>
            </a:r>
            <a:endParaRPr lang="fr-C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With these parameters, it becomes a fashion accessory that you can match to your clothes or your mood.</a:t>
            </a:r>
          </a:p>
          <a:p>
            <a:endParaRPr lang="fr-CA" sz="1800" dirty="0" smtClean="0"/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800" dirty="0" smtClean="0"/>
              <a:t>Children wearing this type of prosthesis are proud to attract attention. It’s a way to fully assume their difference and highlight their uniqueness.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435-7BCC-9F4D-9F9A-97182EF411B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702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sz="1800" dirty="0"/>
              <a:t>Become a volunteer in this community of thousands of members in 37 countries</a:t>
            </a:r>
            <a:endParaRPr lang="fr-CA" sz="18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sz="1800" dirty="0"/>
              <a:t>Two or three times a year, offer a prosthetic-making activity: printing, assembling and sending prostheses to children who have submitted a </a:t>
            </a:r>
            <a:r>
              <a:rPr lang="en-CA" sz="1800" dirty="0" smtClean="0"/>
              <a:t>request.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sz="1800" dirty="0" smtClean="0"/>
              <a:t>I</a:t>
            </a:r>
            <a:r>
              <a:rPr lang="en-CA" sz="1800" baseline="0" dirty="0" smtClean="0"/>
              <a:t> truly think it’s an innovative and inclusive way to teach technical matters (3D printing) and making a difference in the community at the same time.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fr-CA" sz="1800" dirty="0"/>
          </a:p>
          <a:p>
            <a:endParaRPr lang="fr-CA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435-7BCC-9F4D-9F9A-97182EF411B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564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Thank</a:t>
            </a:r>
            <a:r>
              <a:rPr lang="fr-CA" baseline="0" dirty="0" smtClean="0"/>
              <a:t>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!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435-7BCC-9F4D-9F9A-97182EF411B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74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65887">
              <a:buFont typeface="Arial" panose="020B0604020202020204" pitchFamily="34" charset="0"/>
              <a:buNone/>
              <a:defRPr/>
            </a:pPr>
            <a:endParaRPr lang="en-CA" sz="1800" dirty="0" smtClean="0"/>
          </a:p>
          <a:p>
            <a:pPr marL="291179" indent="-291179" defTabSz="465887">
              <a:buFont typeface="Arial" panose="020B0604020202020204" pitchFamily="34" charset="0"/>
              <a:buChar char="•"/>
              <a:defRPr/>
            </a:pPr>
            <a:r>
              <a:rPr lang="en-CA" sz="1800" dirty="0" smtClean="0"/>
              <a:t>Let </a:t>
            </a:r>
            <a:r>
              <a:rPr lang="en-CA" sz="1800" dirty="0"/>
              <a:t>me warn you... </a:t>
            </a:r>
          </a:p>
          <a:p>
            <a:pPr marL="291179" indent="-291179" defTabSz="465887">
              <a:buFont typeface="Arial" panose="020B0604020202020204" pitchFamily="34" charset="0"/>
              <a:buChar char="•"/>
              <a:defRPr/>
            </a:pPr>
            <a:r>
              <a:rPr lang="en-CA" sz="1800" dirty="0" smtClean="0"/>
              <a:t>The </a:t>
            </a:r>
            <a:r>
              <a:rPr lang="en-CA" sz="1800" dirty="0"/>
              <a:t>project I'm </a:t>
            </a:r>
            <a:r>
              <a:rPr lang="en-CA" sz="1800" dirty="0" smtClean="0"/>
              <a:t>presenting</a:t>
            </a:r>
            <a:r>
              <a:rPr lang="en-CA" sz="1800" baseline="0" dirty="0" smtClean="0"/>
              <a:t> today is something I would like to develop at our Science Centre.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435-7BCC-9F4D-9F9A-97182EF411B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07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b="1" dirty="0" smtClean="0"/>
              <a:t>Key phrases of our new permanent exhibition called Human</a:t>
            </a:r>
            <a:endParaRPr lang="fr-CA" sz="1800" dirty="0" smtClean="0"/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Transformation of the human body </a:t>
            </a:r>
            <a:endParaRPr lang="fr-CA" sz="1800" dirty="0" smtClean="0"/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Movement</a:t>
            </a:r>
            <a:endParaRPr lang="fr-CA" sz="1800" dirty="0" smtClean="0"/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Putting yourself in someone else's skin</a:t>
            </a:r>
            <a:endParaRPr lang="fr-CA" sz="1800" dirty="0" smtClean="0"/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Physically engaging interaction</a:t>
            </a:r>
            <a:endParaRPr lang="fr-CA" sz="1800" dirty="0" smtClean="0"/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Humans at the centre of the experience</a:t>
            </a:r>
          </a:p>
          <a:p>
            <a:pPr marL="757066" lvl="1" indent="-291179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8687" lvl="0" indent="0">
              <a:buFont typeface="Arial" panose="020B0604020202020204" pitchFamily="34" charset="0"/>
              <a:buNone/>
            </a:pPr>
            <a:r>
              <a:rPr lang="en-CA" sz="1800" b="1" dirty="0" smtClean="0"/>
              <a:t>In</a:t>
            </a:r>
            <a:r>
              <a:rPr lang="en-CA" sz="1800" b="1" baseline="0" dirty="0" smtClean="0"/>
              <a:t> October, we opened 2 areas (Where do we come from ? and Who am I ?)</a:t>
            </a:r>
            <a:endParaRPr lang="en-CA" sz="18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435-7BCC-9F4D-9F9A-97182EF411B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814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b="1" baseline="0" dirty="0" smtClean="0"/>
              <a:t>Next winter, we will add another area, exploring the question “Where are we headed”? </a:t>
            </a:r>
          </a:p>
          <a:p>
            <a:endParaRPr lang="en-CA" sz="1800" b="1" dirty="0" smtClean="0"/>
          </a:p>
          <a:p>
            <a:r>
              <a:rPr lang="en-CA" sz="1800" b="1" dirty="0" smtClean="0"/>
              <a:t>This</a:t>
            </a:r>
            <a:r>
              <a:rPr lang="en-CA" sz="1800" b="1" baseline="0" dirty="0" smtClean="0"/>
              <a:t> area </a:t>
            </a:r>
            <a:r>
              <a:rPr lang="en-CA" sz="1800" b="1" dirty="0" smtClean="0"/>
              <a:t>will explore the ways we can transform our bodies through</a:t>
            </a:r>
            <a:endParaRPr lang="fr-CA" sz="1800" dirty="0" smtClean="0"/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new technologies</a:t>
            </a:r>
            <a:endParaRPr lang="fr-CA" sz="1800" dirty="0" smtClean="0"/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our growing knowledge of the body</a:t>
            </a:r>
            <a:endParaRPr lang="fr-CA" sz="1800" dirty="0" smtClean="0"/>
          </a:p>
          <a:p>
            <a:pPr lvl="1"/>
            <a:r>
              <a:rPr lang="en-CA" sz="1800" dirty="0" smtClean="0"/>
              <a:t> </a:t>
            </a:r>
            <a:endParaRPr lang="fr-CA" sz="1800" dirty="0" smtClean="0"/>
          </a:p>
          <a:p>
            <a:r>
              <a:rPr lang="en-CA" sz="1800" b="1" dirty="0" smtClean="0"/>
              <a:t>This knowledge and these techniques will enable us to</a:t>
            </a:r>
            <a:endParaRPr lang="fr-CA" sz="1800" dirty="0" smtClean="0"/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cure sickness and disabilities</a:t>
            </a:r>
            <a:endParaRPr lang="fr-CA" sz="1800" dirty="0" smtClean="0"/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CA" sz="1800" dirty="0" smtClean="0"/>
              <a:t>improve our physical and mental performance</a:t>
            </a:r>
            <a:endParaRPr lang="fr-CA" sz="1800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435-7BCC-9F4D-9F9A-97182EF411B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53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defTabSz="465887">
              <a:buFont typeface="Arial" panose="020B0604020202020204" pitchFamily="34" charset="0"/>
              <a:buChar char="•"/>
              <a:defRPr/>
            </a:pPr>
            <a:r>
              <a:rPr lang="en-CA" sz="1800" dirty="0"/>
              <a:t>The typical message that accompanies 3D printers is "Now you can print ANYTHING!" </a:t>
            </a:r>
            <a:endParaRPr lang="en-CA" sz="1800" dirty="0" smtClean="0"/>
          </a:p>
          <a:p>
            <a:pPr marL="285750" indent="-285750" defTabSz="465887">
              <a:buFont typeface="Arial" panose="020B0604020202020204" pitchFamily="34" charset="0"/>
              <a:buChar char="•"/>
              <a:defRPr/>
            </a:pPr>
            <a:r>
              <a:rPr lang="en-CA" sz="1800" dirty="0" smtClean="0"/>
              <a:t>In </a:t>
            </a:r>
            <a:r>
              <a:rPr lang="en-CA" sz="1800" dirty="0"/>
              <a:t>researching my project on 3D printing, I did discover many applications that eventually will revolutionize our lives (printing organs for </a:t>
            </a:r>
            <a:r>
              <a:rPr lang="en-CA" sz="1800" dirty="0" smtClean="0"/>
              <a:t>example)</a:t>
            </a:r>
            <a:r>
              <a:rPr lang="en-CA" sz="1800" baseline="0" dirty="0" smtClean="0"/>
              <a:t>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435-7BCC-9F4D-9F9A-97182EF411B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503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defTabSz="465887">
              <a:buFont typeface="Arial" panose="020B0604020202020204" pitchFamily="34" charset="0"/>
              <a:buChar char="•"/>
              <a:defRPr/>
            </a:pPr>
            <a:r>
              <a:rPr lang="en-CA" sz="1800" dirty="0" smtClean="0"/>
              <a:t>Since </a:t>
            </a:r>
            <a:r>
              <a:rPr lang="en-CA" sz="1800" dirty="0"/>
              <a:t>we can print anything with a 3D printer, we can </a:t>
            </a:r>
            <a:r>
              <a:rPr lang="en-CA" sz="1800" dirty="0" smtClean="0"/>
              <a:t>also print prosthetics</a:t>
            </a:r>
            <a:r>
              <a:rPr lang="en-CA" sz="1800" baseline="0" dirty="0" smtClean="0"/>
              <a:t> (and it’s more accessible for a science centre than organs printing).</a:t>
            </a:r>
            <a:endParaRPr lang="en-CA" sz="1800" dirty="0" smtClean="0"/>
          </a:p>
          <a:p>
            <a:pPr marL="285750" indent="-285750" defTabSz="465887">
              <a:buFont typeface="Arial" panose="020B0604020202020204" pitchFamily="34" charset="0"/>
              <a:buChar char="•"/>
              <a:defRPr/>
            </a:pPr>
            <a:r>
              <a:rPr lang="en-CA" sz="1800" dirty="0" smtClean="0"/>
              <a:t>Increasingly</a:t>
            </a:r>
            <a:r>
              <a:rPr lang="en-CA" sz="1800" dirty="0"/>
              <a:t>, in designing objects for the disabled, the goal is no longer to mask the disability, but rather to celebrate its beauty and </a:t>
            </a:r>
            <a:r>
              <a:rPr lang="en-CA" sz="1800" dirty="0" smtClean="0"/>
              <a:t>uniqueness.</a:t>
            </a:r>
          </a:p>
          <a:p>
            <a:pPr marL="285750" indent="-285750" defTabSz="465887">
              <a:buFont typeface="Arial" panose="020B0604020202020204" pitchFamily="34" charset="0"/>
              <a:buChar char="•"/>
              <a:defRPr/>
            </a:pPr>
            <a:r>
              <a:rPr lang="en-CA" sz="1800" dirty="0" smtClean="0"/>
              <a:t>Instead </a:t>
            </a:r>
            <a:r>
              <a:rPr lang="en-CA" sz="1800" dirty="0"/>
              <a:t>of imitating what's "normal", we embrace another way of being. </a:t>
            </a:r>
            <a:endParaRPr lang="en-CA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435-7BCC-9F4D-9F9A-97182EF411B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135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800" dirty="0" err="1" smtClean="0"/>
              <a:t>What</a:t>
            </a:r>
            <a:r>
              <a:rPr lang="fr-CA" sz="1800" dirty="0" smtClean="0"/>
              <a:t> I</a:t>
            </a:r>
            <a:r>
              <a:rPr lang="fr-CA" sz="1800" baseline="0" dirty="0" smtClean="0"/>
              <a:t> </a:t>
            </a:r>
            <a:r>
              <a:rPr lang="fr-CA" sz="1800" baseline="0" dirty="0" err="1" smtClean="0"/>
              <a:t>think</a:t>
            </a:r>
            <a:r>
              <a:rPr lang="fr-CA" sz="1800" baseline="0" dirty="0" smtClean="0"/>
              <a:t> </a:t>
            </a:r>
            <a:r>
              <a:rPr lang="fr-CA" sz="1800" baseline="0" dirty="0" err="1" smtClean="0"/>
              <a:t>we</a:t>
            </a:r>
            <a:r>
              <a:rPr lang="fr-CA" sz="1800" baseline="0" dirty="0" smtClean="0"/>
              <a:t> </a:t>
            </a:r>
            <a:r>
              <a:rPr lang="fr-CA" sz="1800" baseline="0" dirty="0" err="1" smtClean="0"/>
              <a:t>can</a:t>
            </a:r>
            <a:r>
              <a:rPr lang="fr-CA" sz="1800" baseline="0" dirty="0" smtClean="0"/>
              <a:t> </a:t>
            </a:r>
            <a:r>
              <a:rPr lang="fr-CA" sz="1800" dirty="0" smtClean="0"/>
              <a:t>do </a:t>
            </a:r>
            <a:r>
              <a:rPr lang="fr-CA" sz="1800" dirty="0" err="1" smtClean="0"/>
              <a:t>with</a:t>
            </a:r>
            <a:r>
              <a:rPr lang="fr-CA" sz="1800" dirty="0" smtClean="0"/>
              <a:t> </a:t>
            </a:r>
            <a:r>
              <a:rPr lang="fr-CA" sz="1800" dirty="0" err="1" smtClean="0"/>
              <a:t>our</a:t>
            </a:r>
            <a:r>
              <a:rPr lang="fr-CA" sz="1800" dirty="0" smtClean="0"/>
              <a:t> 3D printer as a Science Centre:</a:t>
            </a:r>
          </a:p>
          <a:p>
            <a:endParaRPr lang="fr-CA" sz="1800" dirty="0" smtClean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fr-CA" sz="1800" dirty="0" err="1" smtClean="0"/>
              <a:t>Demonstrate</a:t>
            </a:r>
            <a:r>
              <a:rPr lang="fr-CA" sz="1800" dirty="0" smtClean="0"/>
              <a:t> the </a:t>
            </a:r>
            <a:r>
              <a:rPr lang="fr-CA" sz="1800" dirty="0" err="1" smtClean="0"/>
              <a:t>customization</a:t>
            </a:r>
            <a:r>
              <a:rPr lang="fr-CA" sz="1800" dirty="0" smtClean="0"/>
              <a:t> of </a:t>
            </a:r>
            <a:r>
              <a:rPr lang="fr-CA" sz="1800" dirty="0" err="1" smtClean="0"/>
              <a:t>prostheses</a:t>
            </a:r>
            <a:endParaRPr lang="fr-CA" sz="1800" dirty="0" smtClean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fr-CA" sz="1800" dirty="0" err="1" smtClean="0"/>
              <a:t>Understand</a:t>
            </a:r>
            <a:r>
              <a:rPr lang="fr-CA" sz="1800" dirty="0" smtClean="0"/>
              <a:t> how </a:t>
            </a:r>
            <a:r>
              <a:rPr lang="fr-CA" sz="1800" dirty="0" err="1" smtClean="0"/>
              <a:t>technology</a:t>
            </a:r>
            <a:r>
              <a:rPr lang="fr-CA" sz="1800" dirty="0" smtClean="0"/>
              <a:t> </a:t>
            </a:r>
            <a:r>
              <a:rPr lang="fr-CA" sz="1800" dirty="0" err="1" smtClean="0"/>
              <a:t>can</a:t>
            </a:r>
            <a:r>
              <a:rPr lang="fr-CA" sz="1800" dirty="0" smtClean="0"/>
              <a:t> </a:t>
            </a:r>
            <a:r>
              <a:rPr lang="fr-CA" sz="1800" dirty="0" err="1" smtClean="0"/>
              <a:t>be</a:t>
            </a:r>
            <a:r>
              <a:rPr lang="fr-CA" sz="1800" dirty="0" smtClean="0"/>
              <a:t> </a:t>
            </a:r>
            <a:r>
              <a:rPr lang="fr-CA" sz="1800" dirty="0" err="1" smtClean="0"/>
              <a:t>useful</a:t>
            </a:r>
            <a:r>
              <a:rPr lang="fr-CA" sz="1800" dirty="0" smtClean="0"/>
              <a:t> in the service of </a:t>
            </a:r>
            <a:r>
              <a:rPr lang="fr-CA" sz="1800" dirty="0" err="1" smtClean="0"/>
              <a:t>disabled</a:t>
            </a:r>
            <a:r>
              <a:rPr lang="fr-CA" sz="1800" dirty="0" smtClean="0"/>
              <a:t> 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fr-CA" sz="1800" dirty="0" smtClean="0"/>
              <a:t>DO </a:t>
            </a:r>
            <a:r>
              <a:rPr lang="fr-CA" sz="1800" dirty="0" err="1" smtClean="0"/>
              <a:t>something</a:t>
            </a:r>
            <a:r>
              <a:rPr lang="fr-CA" sz="1800" dirty="0" smtClean="0"/>
              <a:t> </a:t>
            </a:r>
            <a:r>
              <a:rPr lang="fr-CA" sz="1800" dirty="0" err="1" smtClean="0"/>
              <a:t>useful</a:t>
            </a:r>
            <a:endParaRPr lang="fr-CA" sz="1800" dirty="0" smtClean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fr-CA" sz="1800" dirty="0" err="1" smtClean="0"/>
              <a:t>Generate</a:t>
            </a:r>
            <a:r>
              <a:rPr lang="fr-CA" sz="1800" dirty="0" smtClean="0"/>
              <a:t> </a:t>
            </a:r>
            <a:r>
              <a:rPr lang="fr-CA" sz="1800" dirty="0" err="1" smtClean="0"/>
              <a:t>smiles</a:t>
            </a:r>
            <a:r>
              <a:rPr lang="fr-CA" sz="1800" dirty="0" smtClean="0"/>
              <a:t> and </a:t>
            </a:r>
            <a:r>
              <a:rPr lang="fr-CA" sz="1800" dirty="0" err="1" smtClean="0"/>
              <a:t>happiness</a:t>
            </a:r>
            <a:endParaRPr lang="fr-CA" sz="1800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435-7BCC-9F4D-9F9A-97182EF411B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74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CA" sz="1800" dirty="0"/>
              <a:t>It was at this point in our thinking and our research on the Web, that </a:t>
            </a:r>
            <a:r>
              <a:rPr lang="en-CA" sz="1800" dirty="0" smtClean="0"/>
              <a:t>I </a:t>
            </a:r>
            <a:r>
              <a:rPr lang="en-CA" sz="1800" dirty="0"/>
              <a:t>discovered the organization </a:t>
            </a:r>
            <a:r>
              <a:rPr lang="fr-CA" sz="1800" dirty="0" smtClean="0"/>
              <a:t>E-</a:t>
            </a:r>
            <a:r>
              <a:rPr lang="fr-CA" sz="1800" dirty="0" err="1" smtClean="0"/>
              <a:t>nabling</a:t>
            </a:r>
            <a:r>
              <a:rPr lang="fr-CA" sz="1800" baseline="0" dirty="0" smtClean="0"/>
              <a:t> the future</a:t>
            </a:r>
            <a:endParaRPr lang="fr-CA" sz="18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435-7BCC-9F4D-9F9A-97182EF411B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697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/>
              <a:t>What? </a:t>
            </a:r>
            <a:endParaRPr lang="fr-CA" sz="18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sz="1800" dirty="0"/>
              <a:t>A worldwide network that uses 3D printing to create custom orthotics for children who are missing a hand</a:t>
            </a:r>
            <a:endParaRPr lang="fr-CA" sz="18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sz="1800" dirty="0"/>
              <a:t>They develop manufacturing files, which they make available to the Web community in open source</a:t>
            </a:r>
            <a:endParaRPr lang="fr-CA" sz="1800" dirty="0"/>
          </a:p>
          <a:p>
            <a:endParaRPr lang="fr-CA" sz="1800" dirty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435-7BCC-9F4D-9F9A-97182EF411B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6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0E8-78D1-4341-BA57-8219C0D8E489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0E17-89B7-B44D-B04A-0214C437546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0E8-78D1-4341-BA57-8219C0D8E489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0E17-89B7-B44D-B04A-0214C437546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0E8-78D1-4341-BA57-8219C0D8E489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0E17-89B7-B44D-B04A-0214C437546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0E8-78D1-4341-BA57-8219C0D8E489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0E17-89B7-B44D-B04A-0214C437546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0E8-78D1-4341-BA57-8219C0D8E489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0E17-89B7-B44D-B04A-0214C437546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0E8-78D1-4341-BA57-8219C0D8E489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0E17-89B7-B44D-B04A-0214C437546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0E8-78D1-4341-BA57-8219C0D8E489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0E17-89B7-B44D-B04A-0214C437546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0E8-78D1-4341-BA57-8219C0D8E489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0E17-89B7-B44D-B04A-0214C437546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0E8-78D1-4341-BA57-8219C0D8E489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0E17-89B7-B44D-B04A-0214C437546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0E8-78D1-4341-BA57-8219C0D8E489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0E17-89B7-B44D-B04A-0214C437546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0E8-78D1-4341-BA57-8219C0D8E489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0E17-89B7-B44D-B04A-0214C437546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90E8-78D1-4341-BA57-8219C0D8E489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0E17-89B7-B44D-B04A-0214C437546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9"/>
          <a:stretch/>
        </p:blipFill>
        <p:spPr>
          <a:xfrm>
            <a:off x="-71971" y="404664"/>
            <a:ext cx="9230148" cy="4438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7200" y="56388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3D Printing in the Service of Disabled Children</a:t>
            </a:r>
            <a:endParaRPr lang="fr-FR" sz="3200" cap="all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1971" y="4801799"/>
            <a:ext cx="9230148" cy="205620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08" y="4871482"/>
            <a:ext cx="1916831" cy="1916831"/>
          </a:xfrm>
          <a:prstGeom prst="ellipse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" y="5322067"/>
            <a:ext cx="63470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FF0000"/>
                </a:solidFill>
              </a:rPr>
              <a:t>3D Printing in the Service of </a:t>
            </a:r>
            <a:r>
              <a:rPr lang="fr-CA" sz="2400" b="1" dirty="0" err="1" smtClean="0">
                <a:solidFill>
                  <a:srgbClr val="FF0000"/>
                </a:solidFill>
              </a:rPr>
              <a:t>Disabled</a:t>
            </a:r>
            <a:r>
              <a:rPr lang="fr-CA" sz="2400" b="1" dirty="0" smtClean="0">
                <a:solidFill>
                  <a:srgbClr val="FF0000"/>
                </a:solidFill>
              </a:rPr>
              <a:t> </a:t>
            </a:r>
            <a:r>
              <a:rPr lang="fr-CA" sz="2400" b="1" dirty="0" err="1" smtClean="0">
                <a:solidFill>
                  <a:srgbClr val="FF0000"/>
                </a:solidFill>
              </a:rPr>
              <a:t>Children</a:t>
            </a:r>
            <a:endParaRPr lang="fr-CA" sz="2400" b="1" dirty="0" smtClean="0">
              <a:solidFill>
                <a:srgbClr val="FF0000"/>
              </a:solidFill>
            </a:endParaRPr>
          </a:p>
          <a:p>
            <a:r>
              <a:rPr lang="fr-CA" b="1" dirty="0" smtClean="0"/>
              <a:t>Cybèle Robichaud</a:t>
            </a:r>
          </a:p>
          <a:p>
            <a:r>
              <a:rPr lang="fr-CA" b="1" dirty="0" smtClean="0"/>
              <a:t>Project Manager, Exhibitions</a:t>
            </a:r>
          </a:p>
          <a:p>
            <a:r>
              <a:rPr lang="fr-CA" b="1" dirty="0" err="1" smtClean="0"/>
              <a:t>Montreal</a:t>
            </a:r>
            <a:r>
              <a:rPr lang="fr-CA" b="1" dirty="0" smtClean="0"/>
              <a:t> Science Centre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7725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603647"/>
            <a:ext cx="5181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For </a:t>
            </a:r>
            <a:r>
              <a:rPr lang="fr-FR" sz="3400" cap="all" dirty="0" err="1" smtClean="0">
                <a:solidFill>
                  <a:srgbClr val="DB3A32"/>
                </a:solidFill>
                <a:latin typeface="Arial"/>
                <a:cs typeface="Arial"/>
              </a:rPr>
              <a:t>who</a:t>
            </a:r>
            <a:r>
              <a:rPr lang="fr-FR" sz="3400" cap="all" dirty="0" err="1">
                <a:solidFill>
                  <a:srgbClr val="DB3A32"/>
                </a:solidFill>
                <a:latin typeface="Arial"/>
                <a:cs typeface="Arial"/>
              </a:rPr>
              <a:t>m</a:t>
            </a:r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?</a:t>
            </a:r>
            <a:endParaRPr lang="fr-FR" sz="3400" cap="all" dirty="0">
              <a:solidFill>
                <a:srgbClr val="DB3A32"/>
              </a:solidFill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1560" y="1772816"/>
            <a:ext cx="700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People </a:t>
            </a:r>
            <a:r>
              <a:rPr lang="fr-CA" dirty="0" err="1" smtClean="0"/>
              <a:t>who</a:t>
            </a:r>
            <a:r>
              <a:rPr lang="fr-CA" dirty="0" smtClean="0"/>
              <a:t> are </a:t>
            </a:r>
            <a:r>
              <a:rPr lang="fr-CA" dirty="0" err="1" smtClean="0"/>
              <a:t>missing</a:t>
            </a:r>
            <a:r>
              <a:rPr lang="fr-CA" dirty="0" smtClean="0"/>
              <a:t> </a:t>
            </a:r>
            <a:r>
              <a:rPr lang="fr-CA" dirty="0" err="1" smtClean="0"/>
              <a:t>their</a:t>
            </a:r>
            <a:r>
              <a:rPr lang="fr-CA" dirty="0" smtClean="0"/>
              <a:t> </a:t>
            </a:r>
            <a:r>
              <a:rPr lang="fr-CA" dirty="0" err="1" smtClean="0"/>
              <a:t>fingers</a:t>
            </a:r>
            <a:r>
              <a:rPr lang="fr-CA" dirty="0" smtClean="0"/>
              <a:t> or </a:t>
            </a:r>
            <a:r>
              <a:rPr lang="fr-CA" dirty="0" err="1" smtClean="0"/>
              <a:t>arms</a:t>
            </a:r>
            <a:r>
              <a:rPr lang="fr-CA" dirty="0" smtClean="0"/>
              <a:t> </a:t>
            </a:r>
            <a:r>
              <a:rPr lang="fr-CA" dirty="0" err="1" smtClean="0"/>
              <a:t>below</a:t>
            </a:r>
            <a:r>
              <a:rPr lang="fr-CA" dirty="0" smtClean="0"/>
              <a:t> the </a:t>
            </a:r>
            <a:r>
              <a:rPr lang="fr-CA" dirty="0" err="1" smtClean="0"/>
              <a:t>elbow</a:t>
            </a:r>
            <a:r>
              <a:rPr lang="fr-CA" dirty="0" smtClean="0"/>
              <a:t>. </a:t>
            </a:r>
          </a:p>
          <a:p>
            <a:r>
              <a:rPr lang="fr-CA" dirty="0" smtClean="0"/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 smtClean="0"/>
              <a:t>Especially</a:t>
            </a:r>
            <a:r>
              <a:rPr lang="fr-CA" dirty="0" smtClean="0"/>
              <a:t> </a:t>
            </a:r>
            <a:r>
              <a:rPr lang="fr-CA" dirty="0" err="1" smtClean="0"/>
              <a:t>helpful</a:t>
            </a:r>
            <a:r>
              <a:rPr lang="fr-CA" dirty="0" smtClean="0"/>
              <a:t> for </a:t>
            </a:r>
            <a:r>
              <a:rPr lang="fr-CA" dirty="0" err="1" smtClean="0"/>
              <a:t>children</a:t>
            </a:r>
            <a:r>
              <a:rPr lang="fr-CA" dirty="0" smtClean="0"/>
              <a:t> </a:t>
            </a:r>
            <a:r>
              <a:rPr lang="fr-CA" dirty="0" err="1" smtClean="0"/>
              <a:t>who</a:t>
            </a:r>
            <a:r>
              <a:rPr lang="fr-CA" dirty="0" smtClean="0"/>
              <a:t> do not </a:t>
            </a:r>
            <a:r>
              <a:rPr lang="fr-CA" dirty="0" err="1" smtClean="0"/>
              <a:t>normally</a:t>
            </a:r>
            <a:r>
              <a:rPr lang="fr-CA" dirty="0" smtClean="0"/>
              <a:t> have the option of </a:t>
            </a:r>
            <a:r>
              <a:rPr lang="fr-CA" dirty="0" err="1" smtClean="0"/>
              <a:t>traditional</a:t>
            </a:r>
            <a:r>
              <a:rPr lang="fr-CA" dirty="0" smtClean="0"/>
              <a:t> </a:t>
            </a:r>
            <a:r>
              <a:rPr lang="fr-CA" dirty="0" err="1" smtClean="0"/>
              <a:t>prosthetic</a:t>
            </a:r>
            <a:r>
              <a:rPr lang="fr-CA" dirty="0" smtClean="0"/>
              <a:t> </a:t>
            </a:r>
            <a:r>
              <a:rPr lang="fr-CA" dirty="0" err="1" smtClean="0"/>
              <a:t>device</a:t>
            </a:r>
            <a:r>
              <a:rPr lang="fr-CA" dirty="0" smtClean="0"/>
              <a:t>, due to </a:t>
            </a:r>
            <a:r>
              <a:rPr lang="fr-CA" dirty="0" err="1" smtClean="0"/>
              <a:t>either</a:t>
            </a:r>
            <a:r>
              <a:rPr lang="fr-CA" dirty="0" smtClean="0"/>
              <a:t> </a:t>
            </a:r>
            <a:r>
              <a:rPr lang="fr-CA" dirty="0" err="1" smtClean="0"/>
              <a:t>cost</a:t>
            </a:r>
            <a:r>
              <a:rPr lang="fr-CA" dirty="0" smtClean="0"/>
              <a:t> or time.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/>
          <a:stretch/>
        </p:blipFill>
        <p:spPr>
          <a:xfrm>
            <a:off x="1" y="3626718"/>
            <a:ext cx="5940152" cy="2464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5" r="15351"/>
          <a:stretch/>
        </p:blipFill>
        <p:spPr>
          <a:xfrm>
            <a:off x="5940153" y="3626718"/>
            <a:ext cx="4191468" cy="246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603647"/>
            <a:ext cx="5181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cap="all" dirty="0" err="1" smtClean="0">
                <a:solidFill>
                  <a:srgbClr val="DB3A32"/>
                </a:solidFill>
                <a:latin typeface="Arial"/>
                <a:cs typeface="Arial"/>
              </a:rPr>
              <a:t>Why</a:t>
            </a:r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?</a:t>
            </a:r>
            <a:endParaRPr lang="fr-FR" sz="3400" cap="all" dirty="0">
              <a:solidFill>
                <a:srgbClr val="DB3A32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528" y="-243408"/>
            <a:ext cx="9324528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56" name="Picture 8" descr="http://thehigherlearning.com/wp-content/uploads/2014/09/enabling-the-fu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43409"/>
            <a:ext cx="7101408" cy="71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603647"/>
            <a:ext cx="5181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How </a:t>
            </a:r>
            <a:r>
              <a:rPr lang="fr-FR" sz="3400" cap="all" dirty="0" err="1" smtClean="0">
                <a:solidFill>
                  <a:srgbClr val="DB3A32"/>
                </a:solidFill>
                <a:latin typeface="Arial"/>
                <a:cs typeface="Arial"/>
              </a:rPr>
              <a:t>much</a:t>
            </a:r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?</a:t>
            </a:r>
            <a:endParaRPr lang="fr-FR" sz="3400" cap="all" dirty="0">
              <a:solidFill>
                <a:srgbClr val="DB3A32"/>
              </a:solidFill>
              <a:latin typeface="Arial"/>
              <a:cs typeface="Arial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t="7252" r="22909"/>
          <a:stretch/>
        </p:blipFill>
        <p:spPr>
          <a:xfrm>
            <a:off x="409600" y="1628800"/>
            <a:ext cx="4068126" cy="46805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16016" y="1484784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r>
              <a:rPr lang="en-CA" dirty="0" smtClean="0"/>
              <a:t>Manufacturing </a:t>
            </a:r>
            <a:r>
              <a:rPr lang="en-CA" dirty="0"/>
              <a:t>cost</a:t>
            </a:r>
            <a:endParaRPr lang="fr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 smtClean="0"/>
              <a:t>$35- </a:t>
            </a:r>
            <a:r>
              <a:rPr lang="en-CA" dirty="0"/>
              <a:t>$</a:t>
            </a:r>
            <a:r>
              <a:rPr lang="en-CA" dirty="0" smtClean="0"/>
              <a:t>50 vs</a:t>
            </a:r>
            <a:r>
              <a:rPr lang="fr-CA" dirty="0"/>
              <a:t> </a:t>
            </a:r>
            <a:r>
              <a:rPr lang="en-CA" dirty="0" smtClean="0"/>
              <a:t>$6,000-</a:t>
            </a:r>
            <a:r>
              <a:rPr lang="en-CA" dirty="0"/>
              <a:t>$10, </a:t>
            </a:r>
            <a:r>
              <a:rPr lang="en-CA" dirty="0" smtClean="0"/>
              <a:t>000</a:t>
            </a:r>
            <a:endParaRPr lang="fr-CA" dirty="0"/>
          </a:p>
          <a:p>
            <a:endParaRPr lang="en-CA" dirty="0" smtClean="0"/>
          </a:p>
          <a:p>
            <a:r>
              <a:rPr lang="en-CA" dirty="0" smtClean="0"/>
              <a:t>Production </a:t>
            </a:r>
            <a:r>
              <a:rPr lang="en-CA" dirty="0"/>
              <a:t>time</a:t>
            </a:r>
            <a:endParaRPr lang="fr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6 hours + assembly</a:t>
            </a:r>
            <a:endParaRPr lang="fr-CA" dirty="0"/>
          </a:p>
          <a:p>
            <a:r>
              <a:rPr lang="en-CA" dirty="0"/>
              <a:t> </a:t>
            </a:r>
            <a:endParaRPr lang="fr-CA" dirty="0"/>
          </a:p>
          <a:p>
            <a:r>
              <a:rPr lang="en-CA" dirty="0"/>
              <a:t>A</a:t>
            </a:r>
            <a:r>
              <a:rPr lang="en-CA" dirty="0" smtClean="0"/>
              <a:t> </a:t>
            </a:r>
            <a:r>
              <a:rPr lang="en-CA" dirty="0"/>
              <a:t>fashion </a:t>
            </a:r>
            <a:r>
              <a:rPr lang="en-CA" dirty="0" smtClean="0"/>
              <a:t>accessory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182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603647"/>
            <a:ext cx="5181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400" cap="all" dirty="0">
              <a:solidFill>
                <a:srgbClr val="DB3A32"/>
              </a:solidFill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7200" y="476672"/>
            <a:ext cx="3816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fr-CA" sz="3400" cap="al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fr-CA" sz="3400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61784" y="1705227"/>
            <a:ext cx="366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B</a:t>
            </a:r>
            <a:r>
              <a:rPr lang="fr-CA" dirty="0" err="1" smtClean="0"/>
              <a:t>ecome</a:t>
            </a:r>
            <a:r>
              <a:rPr lang="fr-CA" dirty="0" smtClean="0"/>
              <a:t> a </a:t>
            </a:r>
            <a:r>
              <a:rPr lang="fr-CA" dirty="0" err="1" smtClean="0"/>
              <a:t>volonteer</a:t>
            </a:r>
            <a:r>
              <a:rPr lang="fr-CA" dirty="0" smtClean="0"/>
              <a:t> in </a:t>
            </a:r>
            <a:r>
              <a:rPr lang="fr-CA" dirty="0" err="1" smtClean="0"/>
              <a:t>this</a:t>
            </a:r>
            <a:r>
              <a:rPr lang="fr-CA" dirty="0" smtClean="0"/>
              <a:t> </a:t>
            </a:r>
            <a:r>
              <a:rPr lang="fr-CA" dirty="0" err="1" smtClean="0"/>
              <a:t>community</a:t>
            </a:r>
            <a:r>
              <a:rPr lang="fr-CA" dirty="0" smtClean="0"/>
              <a:t> of </a:t>
            </a:r>
            <a:r>
              <a:rPr lang="fr-CA" dirty="0" err="1" smtClean="0"/>
              <a:t>thousands</a:t>
            </a:r>
            <a:r>
              <a:rPr lang="fr-CA" dirty="0" smtClean="0"/>
              <a:t> of </a:t>
            </a:r>
            <a:r>
              <a:rPr lang="fr-CA" dirty="0" err="1" smtClean="0"/>
              <a:t>members</a:t>
            </a:r>
            <a:r>
              <a:rPr lang="fr-CA" dirty="0" smtClean="0"/>
              <a:t> in 37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Two or three times a year, offer a prosthetic-making activity: printing, assembling and sending prostheses to children who have submitted a </a:t>
            </a:r>
            <a:r>
              <a:rPr lang="en-CA" dirty="0" smtClean="0"/>
              <a:t>request</a:t>
            </a:r>
            <a:endParaRPr lang="fr-CA" dirty="0" smtClean="0"/>
          </a:p>
          <a:p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1"/>
          <a:stretch/>
        </p:blipFill>
        <p:spPr>
          <a:xfrm>
            <a:off x="0" y="1452786"/>
            <a:ext cx="4531363" cy="26630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0" y="4382258"/>
            <a:ext cx="9683237" cy="24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603647"/>
            <a:ext cx="5181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cap="all" dirty="0" err="1" smtClean="0">
                <a:solidFill>
                  <a:srgbClr val="DB3A32"/>
                </a:solidFill>
                <a:latin typeface="Arial"/>
                <a:cs typeface="Arial"/>
              </a:rPr>
              <a:t>Thank</a:t>
            </a:r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 </a:t>
            </a:r>
            <a:r>
              <a:rPr lang="fr-FR" sz="3400" cap="all" dirty="0" err="1" smtClean="0">
                <a:solidFill>
                  <a:srgbClr val="DB3A32"/>
                </a:solidFill>
                <a:latin typeface="Arial"/>
                <a:cs typeface="Arial"/>
              </a:rPr>
              <a:t>you</a:t>
            </a:r>
            <a:endParaRPr lang="fr-FR" sz="3400" cap="all" dirty="0">
              <a:solidFill>
                <a:srgbClr val="DB3A32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7138" y="-99392"/>
            <a:ext cx="9427534" cy="70567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" y="1933972"/>
            <a:ext cx="9144000" cy="275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603647"/>
            <a:ext cx="5181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Warning!</a:t>
            </a:r>
            <a:endParaRPr lang="fr-FR" sz="3400" cap="all" dirty="0">
              <a:solidFill>
                <a:srgbClr val="DB3A32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5120"/>
            <a:ext cx="9361040" cy="6957392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9" t="23610" r="16389" b="24167"/>
          <a:stretch/>
        </p:blipFill>
        <p:spPr>
          <a:xfrm>
            <a:off x="827838" y="520823"/>
            <a:ext cx="7705364" cy="5985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603647"/>
            <a:ext cx="5181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cap="all" dirty="0" err="1" smtClean="0">
                <a:solidFill>
                  <a:srgbClr val="DB3A32"/>
                </a:solidFill>
                <a:latin typeface="Arial"/>
                <a:cs typeface="Arial"/>
              </a:rPr>
              <a:t>Human</a:t>
            </a:r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 Exhibition</a:t>
            </a:r>
            <a:endParaRPr lang="fr-FR" sz="3400" cap="all" dirty="0">
              <a:solidFill>
                <a:srgbClr val="DB3A32"/>
              </a:solidFill>
              <a:latin typeface="Arial"/>
              <a:cs typeface="Arial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067" y="3717033"/>
            <a:ext cx="3700189" cy="246679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99" y="3717031"/>
            <a:ext cx="3691562" cy="246104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22" y="3717032"/>
            <a:ext cx="3691562" cy="24610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122" y="17008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Transformation </a:t>
            </a:r>
            <a:r>
              <a:rPr lang="en-CA" dirty="0"/>
              <a:t>of the human body </a:t>
            </a:r>
            <a:endParaRPr lang="fr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Movement</a:t>
            </a:r>
            <a:endParaRPr lang="fr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Putting yourself in someone else's skin</a:t>
            </a:r>
            <a:endParaRPr lang="fr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Physically engaging interaction</a:t>
            </a:r>
            <a:endParaRPr lang="fr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Visitors </a:t>
            </a:r>
            <a:r>
              <a:rPr lang="en-CA" dirty="0"/>
              <a:t>at the centre of the experience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050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603647"/>
            <a:ext cx="67790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cap="all" dirty="0" err="1" smtClean="0">
                <a:solidFill>
                  <a:srgbClr val="DB3A32"/>
                </a:solidFill>
                <a:latin typeface="Arial"/>
                <a:cs typeface="Arial"/>
              </a:rPr>
              <a:t>Where</a:t>
            </a:r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 are </a:t>
            </a:r>
            <a:r>
              <a:rPr lang="fr-FR" sz="3400" cap="all" dirty="0" err="1" smtClean="0">
                <a:solidFill>
                  <a:srgbClr val="DB3A32"/>
                </a:solidFill>
                <a:latin typeface="Arial"/>
                <a:cs typeface="Arial"/>
              </a:rPr>
              <a:t>we</a:t>
            </a:r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 </a:t>
            </a:r>
            <a:r>
              <a:rPr lang="fr-FR" sz="3400" cap="all" dirty="0" err="1" smtClean="0">
                <a:solidFill>
                  <a:srgbClr val="DB3A32"/>
                </a:solidFill>
                <a:latin typeface="Arial"/>
                <a:cs typeface="Arial"/>
              </a:rPr>
              <a:t>headed</a:t>
            </a:r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?</a:t>
            </a:r>
            <a:endParaRPr lang="fr-FR" sz="3400" cap="all" dirty="0">
              <a:solidFill>
                <a:srgbClr val="DB3A32"/>
              </a:solidFill>
              <a:latin typeface="Arial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2"/>
          <a:stretch/>
        </p:blipFill>
        <p:spPr>
          <a:xfrm>
            <a:off x="919386" y="4581128"/>
            <a:ext cx="7010400" cy="2117998"/>
          </a:xfrm>
          <a:prstGeom prst="rect">
            <a:avLst/>
          </a:prstGeom>
        </p:spPr>
      </p:pic>
      <p:pic>
        <p:nvPicPr>
          <p:cNvPr id="1028" name="Picture 4" descr="J:\Dir Prog CSM\500 Aff. CTC\502.000 Muséales-éducatives\502.120 Expos perm\2015-Bio LAB\04-Concept\1-Préliminaire\Orientations conceptuelles\Images\Biologiste80\BionicEy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48" y="2356603"/>
            <a:ext cx="2077050" cy="12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977805"/>
            <a:ext cx="5915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E</a:t>
            </a:r>
            <a:r>
              <a:rPr lang="en-CA" b="1" dirty="0" smtClean="0"/>
              <a:t>xplore how we </a:t>
            </a:r>
            <a:r>
              <a:rPr lang="en-CA" b="1" dirty="0"/>
              <a:t>can transform our bodies through</a:t>
            </a:r>
            <a:endParaRPr lang="fr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new technologies</a:t>
            </a:r>
            <a:endParaRPr lang="fr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our growing knowledge of the body</a:t>
            </a:r>
            <a:endParaRPr lang="fr-CA" dirty="0"/>
          </a:p>
          <a:p>
            <a:pPr lvl="1"/>
            <a:r>
              <a:rPr lang="en-CA" dirty="0"/>
              <a:t> </a:t>
            </a:r>
            <a:endParaRPr lang="fr-CA" dirty="0"/>
          </a:p>
          <a:p>
            <a:r>
              <a:rPr lang="en-CA" b="1" dirty="0" smtClean="0"/>
              <a:t>Enabling </a:t>
            </a:r>
            <a:r>
              <a:rPr lang="en-CA" b="1" dirty="0"/>
              <a:t>us to</a:t>
            </a:r>
            <a:endParaRPr lang="fr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cure sickness and disabilities</a:t>
            </a:r>
            <a:endParaRPr lang="fr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improve our physical and mental performance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700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603647"/>
            <a:ext cx="5181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Printing </a:t>
            </a:r>
            <a:r>
              <a:rPr lang="fr-FR" sz="3400" cap="all" dirty="0" err="1" smtClean="0">
                <a:solidFill>
                  <a:srgbClr val="DB3A32"/>
                </a:solidFill>
                <a:latin typeface="Arial"/>
                <a:cs typeface="Arial"/>
              </a:rPr>
              <a:t>Organs</a:t>
            </a:r>
            <a:endParaRPr lang="fr-FR" sz="3400" cap="all" dirty="0">
              <a:solidFill>
                <a:srgbClr val="DB3A32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52536" y="0"/>
            <a:ext cx="10297144" cy="2780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30" name="Picture 6" descr="http://3dprint.com/wp-content/uploads/2015/08/aa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86" y="911423"/>
            <a:ext cx="5661704" cy="28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lineshapespace.com/2015/06/3d_printing_orga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90" y="911423"/>
            <a:ext cx="4221090" cy="28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hedoctorweighsin.com/wp-content/uploads/2016/01/3D-Printing-of-Heart_Shutterstock-via-Mark-Kirkpatric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 t="5600" r="19833" b="36001"/>
          <a:stretch/>
        </p:blipFill>
        <p:spPr bwMode="auto">
          <a:xfrm>
            <a:off x="-26590" y="3726890"/>
            <a:ext cx="3620300" cy="26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Résultats de recherche d'images pour « 3d printed organs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6" name="AutoShape 12" descr="Résultats de recherche d'images pour « 3d printed organs 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38" name="Picture 14" descr="http://www.3dprinterprices.net/wp-content/uploads/2013/01/trachea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11" y="3726889"/>
            <a:ext cx="2654440" cy="26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bme.cornell.edu/engineering2/customcf/iws_news/uploads/vlcsnap-2013-01-30-08h48m04s190_640x360_233053299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r="19220"/>
          <a:stretch/>
        </p:blipFill>
        <p:spPr bwMode="auto">
          <a:xfrm>
            <a:off x="6156175" y="3726890"/>
            <a:ext cx="3042701" cy="26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603647"/>
            <a:ext cx="67790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3D printing of </a:t>
            </a:r>
            <a:r>
              <a:rPr lang="fr-FR" sz="3400" cap="all" dirty="0" err="1" smtClean="0">
                <a:solidFill>
                  <a:srgbClr val="DB3A32"/>
                </a:solidFill>
                <a:latin typeface="Arial"/>
                <a:cs typeface="Arial"/>
              </a:rPr>
              <a:t>prostheses</a:t>
            </a:r>
            <a:endParaRPr lang="fr-FR" sz="3400" cap="all" dirty="0">
              <a:solidFill>
                <a:srgbClr val="DB3A32"/>
              </a:solidFill>
              <a:latin typeface="Arial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3498903" cy="41033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96" y="2132856"/>
            <a:ext cx="2704775" cy="41033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9" y="2132856"/>
            <a:ext cx="3163219" cy="41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603647"/>
            <a:ext cx="5181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Objectives</a:t>
            </a:r>
            <a:endParaRPr lang="fr-FR" sz="3400" cap="all" dirty="0">
              <a:solidFill>
                <a:srgbClr val="DB3A32"/>
              </a:solidFill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57089" y="1624733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/>
              <a:t>WE </a:t>
            </a:r>
            <a:r>
              <a:rPr lang="fr-CA" dirty="0" err="1"/>
              <a:t>want</a:t>
            </a:r>
            <a:r>
              <a:rPr lang="fr-CA" dirty="0"/>
              <a:t> to do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our</a:t>
            </a:r>
            <a:r>
              <a:rPr lang="fr-CA" dirty="0"/>
              <a:t> 3D printer</a:t>
            </a:r>
            <a:r>
              <a:rPr lang="fr-CA" dirty="0" smtClean="0"/>
              <a:t>:</a:t>
            </a:r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Demonstrate</a:t>
            </a:r>
            <a:r>
              <a:rPr lang="fr-CA" dirty="0"/>
              <a:t> the </a:t>
            </a:r>
            <a:r>
              <a:rPr lang="fr-CA" dirty="0" err="1"/>
              <a:t>customization</a:t>
            </a:r>
            <a:r>
              <a:rPr lang="fr-CA" dirty="0"/>
              <a:t> of </a:t>
            </a:r>
            <a:r>
              <a:rPr lang="fr-CA" dirty="0" err="1" smtClean="0"/>
              <a:t>prostheses</a:t>
            </a: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Understand</a:t>
            </a:r>
            <a:r>
              <a:rPr lang="fr-CA" dirty="0"/>
              <a:t> how </a:t>
            </a:r>
            <a:r>
              <a:rPr lang="fr-CA" dirty="0" err="1"/>
              <a:t>technology</a:t>
            </a:r>
            <a:r>
              <a:rPr lang="fr-CA" dirty="0"/>
              <a:t> </a:t>
            </a:r>
            <a:r>
              <a:rPr lang="fr-CA" dirty="0" err="1"/>
              <a:t>can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useful</a:t>
            </a:r>
            <a:r>
              <a:rPr lang="fr-CA" dirty="0"/>
              <a:t> in the service of </a:t>
            </a:r>
            <a:r>
              <a:rPr lang="fr-CA" dirty="0" err="1"/>
              <a:t>disabled</a:t>
            </a:r>
            <a:r>
              <a:rPr lang="fr-CA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DO </a:t>
            </a:r>
            <a:r>
              <a:rPr lang="fr-CA" dirty="0" err="1"/>
              <a:t>something</a:t>
            </a:r>
            <a:r>
              <a:rPr lang="fr-CA" dirty="0"/>
              <a:t> </a:t>
            </a:r>
            <a:r>
              <a:rPr lang="fr-CA" dirty="0" err="1" smtClean="0"/>
              <a:t>useful</a:t>
            </a: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 smtClean="0"/>
              <a:t>Generate</a:t>
            </a:r>
            <a:r>
              <a:rPr lang="fr-CA" dirty="0" smtClean="0"/>
              <a:t> </a:t>
            </a:r>
            <a:r>
              <a:rPr lang="fr-CA" dirty="0" err="1" smtClean="0"/>
              <a:t>smiles</a:t>
            </a:r>
            <a:r>
              <a:rPr lang="fr-CA" dirty="0" smtClean="0"/>
              <a:t> and </a:t>
            </a:r>
            <a:r>
              <a:rPr lang="fr-CA" dirty="0" err="1" smtClean="0"/>
              <a:t>happiness</a:t>
            </a: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007" y="3656058"/>
            <a:ext cx="5927220" cy="32522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1" t="17946" r="48229"/>
          <a:stretch/>
        </p:blipFill>
        <p:spPr>
          <a:xfrm>
            <a:off x="4943726" y="3657224"/>
            <a:ext cx="2085304" cy="32510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5" r="31562"/>
          <a:stretch/>
        </p:blipFill>
        <p:spPr>
          <a:xfrm>
            <a:off x="7020272" y="3657224"/>
            <a:ext cx="2123728" cy="32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8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603647"/>
            <a:ext cx="6419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E-</a:t>
            </a:r>
            <a:r>
              <a:rPr lang="fr-FR" sz="3400" cap="all" dirty="0" err="1" smtClean="0">
                <a:solidFill>
                  <a:srgbClr val="DB3A32"/>
                </a:solidFill>
                <a:latin typeface="Arial"/>
                <a:cs typeface="Arial"/>
              </a:rPr>
              <a:t>nabling</a:t>
            </a:r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 the future</a:t>
            </a:r>
            <a:endParaRPr lang="fr-FR" sz="3400" cap="all" dirty="0">
              <a:solidFill>
                <a:srgbClr val="DB3A32"/>
              </a:solidFill>
              <a:latin typeface="Arial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2133"/>
            <a:ext cx="9144000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603647"/>
            <a:ext cx="6419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E-</a:t>
            </a:r>
            <a:r>
              <a:rPr lang="fr-FR" sz="3400" cap="all" dirty="0" err="1" smtClean="0">
                <a:solidFill>
                  <a:srgbClr val="DB3A32"/>
                </a:solidFill>
                <a:latin typeface="Arial"/>
                <a:cs typeface="Arial"/>
              </a:rPr>
              <a:t>nabling</a:t>
            </a:r>
            <a:r>
              <a:rPr lang="fr-FR" sz="3400" cap="all" dirty="0" smtClean="0">
                <a:solidFill>
                  <a:srgbClr val="DB3A32"/>
                </a:solidFill>
                <a:latin typeface="Arial"/>
                <a:cs typeface="Arial"/>
              </a:rPr>
              <a:t> the future</a:t>
            </a:r>
            <a:endParaRPr lang="fr-FR" sz="3400" cap="all" dirty="0">
              <a:solidFill>
                <a:srgbClr val="DB3A32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0"/>
            <a:ext cx="10337091" cy="68827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32598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Bildschirmpräsentation (4:3)</PresentationFormat>
  <Paragraphs>123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xxx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Caroline Patry</dc:creator>
  <cp:lastModifiedBy>messe</cp:lastModifiedBy>
  <cp:revision>68</cp:revision>
  <cp:lastPrinted>2015-10-15T15:57:36Z</cp:lastPrinted>
  <dcterms:created xsi:type="dcterms:W3CDTF">2009-10-26T19:21:40Z</dcterms:created>
  <dcterms:modified xsi:type="dcterms:W3CDTF">2016-06-10T08:18:16Z</dcterms:modified>
</cp:coreProperties>
</file>