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9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33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18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86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0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4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42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7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52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258B1-B798-4977-874A-392291616D5D}" type="datetimeFigureOut">
              <a:rPr lang="en-GB" smtClean="0"/>
              <a:t>08/06/2016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93C06-5317-4F5E-AE1B-B99506700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53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990600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63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744394"/>
          </a:xfrm>
        </p:spPr>
        <p:txBody>
          <a:bodyPr>
            <a:normAutofit/>
          </a:bodyPr>
          <a:lstStyle/>
          <a:p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people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decide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scientists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n-GB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19" y="1815904"/>
            <a:ext cx="3151163" cy="3151163"/>
          </a:xfrm>
          <a:prstGeom prst="rect">
            <a:avLst/>
          </a:prstGeom>
        </p:spPr>
      </p:pic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151" y="1314157"/>
            <a:ext cx="3943643" cy="394364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591" y="3391486"/>
            <a:ext cx="3362178" cy="3362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10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11887200" cy="2387600"/>
          </a:xfrm>
        </p:spPr>
        <p:txBody>
          <a:bodyPr anchor="t">
            <a:normAutofit/>
          </a:bodyPr>
          <a:lstStyle/>
          <a:p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just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slang…</a:t>
            </a:r>
            <a:endParaRPr lang="en-GB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i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13" y="2580017"/>
            <a:ext cx="3699803" cy="3699803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279" y="2453407"/>
            <a:ext cx="3953022" cy="395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10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 anchor="t">
            <a:normAutofit/>
          </a:bodyPr>
          <a:lstStyle/>
          <a:p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mean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Innovation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n-GB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55" y="2240280"/>
            <a:ext cx="3981157" cy="3981157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65" y="2240280"/>
            <a:ext cx="4281659" cy="428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1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12079458" cy="2387600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we do RRI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we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basic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issues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with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policy </a:t>
            </a:r>
            <a:r>
              <a:rPr lang="pl-PL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agendas</a:t>
            </a:r>
            <a:r>
              <a:rPr lang="pl-P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120" y="2955972"/>
            <a:ext cx="3294184" cy="329418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117" y="2715063"/>
            <a:ext cx="3776003" cy="377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0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405575"/>
          </a:xfrm>
        </p:spPr>
        <p:txBody>
          <a:bodyPr>
            <a:normAutofit/>
          </a:bodyPr>
          <a:lstStyle/>
          <a:p>
            <a:r>
              <a:rPr lang="pl-PL" sz="5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</a:t>
            </a:r>
            <a: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science </a:t>
            </a:r>
            <a:b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5400" b="1" dirty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MORE COMPLICATED! </a:t>
            </a:r>
            <a:br>
              <a:rPr lang="pl-PL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260" y="5395545"/>
            <a:ext cx="2006416" cy="14624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59" y="2405575"/>
            <a:ext cx="3440137" cy="344013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587" y="1906759"/>
            <a:ext cx="438912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82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59" y="281353"/>
            <a:ext cx="6063175" cy="606317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625" y="4754429"/>
            <a:ext cx="2501001" cy="704287"/>
          </a:xfrm>
          <a:prstGeom prst="rect">
            <a:avLst/>
          </a:prstGeom>
        </p:spPr>
      </p:pic>
      <p:sp>
        <p:nvSpPr>
          <p:cNvPr id="5" name="Tytuł 1"/>
          <p:cNvSpPr>
            <a:spLocks noGrp="1"/>
          </p:cNvSpPr>
          <p:nvPr>
            <p:ph type="ctrTitle"/>
          </p:nvPr>
        </p:nvSpPr>
        <p:spPr>
          <a:xfrm>
            <a:off x="3728389" y="3959603"/>
            <a:ext cx="4824314" cy="1146970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Wiktor Gajewski</a:t>
            </a:r>
            <a:br>
              <a:rPr lang="pl-PL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 and Science Events </a:t>
            </a:r>
            <a:r>
              <a:rPr lang="pl-PL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</a:t>
            </a:r>
            <a:br>
              <a:rPr lang="pl-PL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34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42</Words>
  <Application>Microsoft Office PowerPoint</Application>
  <PresentationFormat>Panoramiczny</PresentationFormat>
  <Paragraphs>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Motyw pakietu Office</vt:lpstr>
      <vt:lpstr>Prezentacja programu PowerPoint</vt:lpstr>
      <vt:lpstr>How can people decide  for scientists?</vt:lpstr>
      <vt:lpstr>This is all just european project slang…</vt:lpstr>
      <vt:lpstr>What do you mean by Research and Innovation?</vt:lpstr>
      <vt:lpstr>How can we do RRI if we have more basic issues with all the policy agendas?</vt:lpstr>
      <vt:lpstr>Make science  MORE COMPLICATED!  </vt:lpstr>
      <vt:lpstr>Wiktor Gajewski Art and Science Events Director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Wiktor Gajewski</dc:creator>
  <cp:lastModifiedBy>Wiktor Gajewski</cp:lastModifiedBy>
  <cp:revision>4</cp:revision>
  <dcterms:created xsi:type="dcterms:W3CDTF">2016-06-08T19:48:29Z</dcterms:created>
  <dcterms:modified xsi:type="dcterms:W3CDTF">2016-06-08T20:49:47Z</dcterms:modified>
</cp:coreProperties>
</file>