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70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6EC0-79BF-472D-A969-A0A776B0E369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590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6EC0-79BF-472D-A969-A0A776B0E369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605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6EC0-79BF-472D-A969-A0A776B0E369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124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6EC0-79BF-472D-A969-A0A776B0E369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147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6EC0-79BF-472D-A969-A0A776B0E369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75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6EC0-79BF-472D-A969-A0A776B0E369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31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6EC0-79BF-472D-A969-A0A776B0E369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686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6EC0-79BF-472D-A969-A0A776B0E369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058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6EC0-79BF-472D-A969-A0A776B0E369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033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6EC0-79BF-472D-A969-A0A776B0E369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985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6EC0-79BF-472D-A969-A0A776B0E369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757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76EC0-79BF-472D-A969-A0A776B0E369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243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ecsite.eu/annual-conference/programme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683568" y="62068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0048" y="1988840"/>
            <a:ext cx="69923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And before you leave...</a:t>
            </a:r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772821"/>
            <a:ext cx="5175498" cy="361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F98A100A-B404-4638-8CFB-357DD70071FB" descr="AC2EEF64-6CEC-401E-B5CF-FCAA7875EFC4@l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22" y="3429000"/>
            <a:ext cx="3106103" cy="2571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Bent Arrow 3"/>
          <p:cNvSpPr/>
          <p:nvPr/>
        </p:nvSpPr>
        <p:spPr>
          <a:xfrm rot="17443931" flipH="1">
            <a:off x="2267131" y="2678319"/>
            <a:ext cx="971410" cy="1131634"/>
          </a:xfrm>
          <a:prstGeom prst="bentArrow">
            <a:avLst>
              <a:gd name="adj1" fmla="val 21543"/>
              <a:gd name="adj2" fmla="val 25000"/>
              <a:gd name="adj3" fmla="val 25000"/>
              <a:gd name="adj4" fmla="val 67378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15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pPr algn="l"/>
            <a:r>
              <a:rPr lang="en-GB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your session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6588" y="2780928"/>
            <a:ext cx="4805892" cy="2713856"/>
          </a:xfrm>
        </p:spPr>
        <p:txBody>
          <a:bodyPr>
            <a:normAutofit/>
          </a:bodyPr>
          <a:lstStyle/>
          <a:p>
            <a:pPr algn="l"/>
            <a:r>
              <a:rPr lang="en-GB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Twitter</a:t>
            </a:r>
            <a:r>
              <a:rPr lang="en-GB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hashtags</a:t>
            </a:r>
          </a:p>
          <a:p>
            <a:pPr algn="l"/>
            <a:r>
              <a:rPr lang="en-GB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all tweets:</a:t>
            </a:r>
            <a:r>
              <a:rPr lang="en-GB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#Ecsite2017 +</a:t>
            </a:r>
            <a:r>
              <a:rPr lang="en-GB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#</a:t>
            </a:r>
            <a:r>
              <a:rPr lang="en-GB"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yourroomhashtag</a:t>
            </a:r>
            <a:r>
              <a:rPr lang="en-GB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  </a:t>
            </a:r>
            <a:r>
              <a:rPr lang="en-GB" sz="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(find it in the </a:t>
            </a:r>
            <a:r>
              <a:rPr lang="en-GB" sz="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online programme</a:t>
            </a:r>
            <a:r>
              <a:rPr lang="en-GB" sz="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l"/>
            <a:r>
              <a:rPr lang="en-GB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Suggested content tags:</a:t>
            </a:r>
            <a:r>
              <a:rPr lang="en-GB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(list them)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048" y="3501008"/>
            <a:ext cx="2880317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23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683568" y="62068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your session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048" y="3501008"/>
            <a:ext cx="2880317" cy="720080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4086589" y="2780928"/>
            <a:ext cx="4392488" cy="271385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Twitter handles</a:t>
            </a:r>
          </a:p>
          <a:p>
            <a:pPr algn="l"/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Speaker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1’s name + Twitter account </a:t>
            </a:r>
          </a:p>
          <a:p>
            <a:pPr algn="l"/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Speaker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2’s name + Twitter account </a:t>
            </a:r>
          </a:p>
          <a:p>
            <a:pPr algn="l"/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Speaker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3’s name + Twitter account </a:t>
            </a:r>
          </a:p>
          <a:p>
            <a:pPr algn="l"/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Speaker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4’s name + Twitter account </a:t>
            </a:r>
          </a:p>
        </p:txBody>
      </p:sp>
    </p:spTree>
    <p:extLst>
      <p:ext uri="{BB962C8B-B14F-4D97-AF65-F5344CB8AC3E}">
        <p14:creationId xmlns:p14="http://schemas.microsoft.com/office/powerpoint/2010/main" val="89229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48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Title of your session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your session</dc:title>
  <dc:creator>Committee</dc:creator>
  <cp:lastModifiedBy>Raquel</cp:lastModifiedBy>
  <cp:revision>8</cp:revision>
  <dcterms:created xsi:type="dcterms:W3CDTF">2016-06-02T12:34:43Z</dcterms:created>
  <dcterms:modified xsi:type="dcterms:W3CDTF">2017-05-10T13:24:43Z</dcterms:modified>
</cp:coreProperties>
</file>