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54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54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84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3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9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37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33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96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315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48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29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535D-CB6D-444A-903B-80C305A09553}" type="datetimeFigureOut">
              <a:rPr lang="nb-NO" smtClean="0"/>
              <a:t>10.06.16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A979-BD8C-B847-92D7-72D6D5C61C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99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64f173b4cdbb11e2bcc022000a1fcf26_7-612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126"/>
            <a:ext cx="9143999" cy="89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8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ant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1600"/>
            <a:ext cx="8686800" cy="66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8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creenshot_20160607-1404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64f173b4cdbb11e2bcc022000a1fcf26_7-612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631"/>
            <a:ext cx="9143999" cy="8964704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3133907" y="98976"/>
            <a:ext cx="512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err="1" smtClean="0"/>
              <a:t>Thank</a:t>
            </a:r>
            <a:r>
              <a:rPr lang="nb-NO" sz="4800" dirty="0" smtClean="0"/>
              <a:t> </a:t>
            </a:r>
            <a:r>
              <a:rPr lang="nb-NO" sz="4800" dirty="0" err="1" smtClean="0"/>
              <a:t>you</a:t>
            </a:r>
            <a:r>
              <a:rPr lang="nb-NO" sz="4800" dirty="0" smtClean="0"/>
              <a:t>! 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263807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camp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162" y="-313414"/>
            <a:ext cx="12745404" cy="71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6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Aas2-900x6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31" y="0"/>
            <a:ext cx="10294222" cy="68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creenshot_20160607-1400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creenshot_20160603-1430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creenshot_20160607-1405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creenshot_20160603-1430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7625" cy="6858000"/>
          </a:xfrm>
          <a:prstGeom prst="rect">
            <a:avLst/>
          </a:prstGeom>
        </p:spPr>
      </p:pic>
      <p:sp>
        <p:nvSpPr>
          <p:cNvPr id="3" name="Pil høyre 2"/>
          <p:cNvSpPr/>
          <p:nvPr/>
        </p:nvSpPr>
        <p:spPr>
          <a:xfrm>
            <a:off x="1319540" y="5657962"/>
            <a:ext cx="791724" cy="692811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4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creenshot_20160607-1401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creenshot_20160607-1403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6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</Words>
  <Application>Microsoft Macintosh PowerPoint</Application>
  <PresentationFormat>Skjermfremvisning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Vitenparken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Solveig Arnesen</dc:creator>
  <cp:lastModifiedBy>Solveig Arnesen</cp:lastModifiedBy>
  <cp:revision>7</cp:revision>
  <dcterms:created xsi:type="dcterms:W3CDTF">2016-06-10T13:16:39Z</dcterms:created>
  <dcterms:modified xsi:type="dcterms:W3CDTF">2016-06-10T16:06:56Z</dcterms:modified>
</cp:coreProperties>
</file>